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avi" ContentType="video/avi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6" r:id="rId13"/>
    <p:sldId id="268" r:id="rId14"/>
    <p:sldId id="269" r:id="rId15"/>
    <p:sldId id="270" r:id="rId1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00" d="100"/>
          <a:sy n="100" d="100"/>
        </p:scale>
        <p:origin x="-1944" y="-32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5D7C128-53A4-4678-B59E-7751BC5434C8}" type="doc">
      <dgm:prSet loTypeId="urn:diagrams.loki3.com/BracketList+Icon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E"/>
        </a:p>
      </dgm:t>
    </dgm:pt>
    <dgm:pt modelId="{44CADF9C-6C3C-4614-8713-9C58C6D7EFF1}">
      <dgm:prSet phldrT="[Text]"/>
      <dgm:spPr/>
      <dgm:t>
        <a:bodyPr/>
        <a:lstStyle/>
        <a:p>
          <a:r>
            <a:rPr lang="en-US" dirty="0" smtClean="0"/>
            <a:t>JET</a:t>
          </a:r>
          <a:endParaRPr lang="en-IE" dirty="0"/>
        </a:p>
      </dgm:t>
    </dgm:pt>
    <dgm:pt modelId="{198B7A9B-EF9F-41EE-BC2D-09E2B487BB03}" type="parTrans" cxnId="{0C117CA7-D0C8-4C60-988C-ABFDF5602554}">
      <dgm:prSet/>
      <dgm:spPr/>
      <dgm:t>
        <a:bodyPr/>
        <a:lstStyle/>
        <a:p>
          <a:endParaRPr lang="en-IE"/>
        </a:p>
      </dgm:t>
    </dgm:pt>
    <dgm:pt modelId="{DAFDF171-3E02-4D84-97F2-D9D601E97FFF}" type="sibTrans" cxnId="{0C117CA7-D0C8-4C60-988C-ABFDF5602554}">
      <dgm:prSet/>
      <dgm:spPr/>
      <dgm:t>
        <a:bodyPr/>
        <a:lstStyle/>
        <a:p>
          <a:endParaRPr lang="en-IE"/>
        </a:p>
      </dgm:t>
    </dgm:pt>
    <dgm:pt modelId="{42C062B4-0CB6-4AFB-BEE1-1E8C71CE2E3F}">
      <dgm:prSet phldrT="[Text]"/>
      <dgm:spPr/>
      <dgm:t>
        <a:bodyPr/>
        <a:lstStyle/>
        <a:p>
          <a:r>
            <a:rPr lang="en-US" dirty="0" smtClean="0"/>
            <a:t>Vertical Stability</a:t>
          </a:r>
          <a:endParaRPr lang="en-IE" dirty="0"/>
        </a:p>
      </dgm:t>
    </dgm:pt>
    <dgm:pt modelId="{7DE710F9-964F-4E3A-979C-2FDF73444509}" type="parTrans" cxnId="{CEAFDEC3-1C12-4888-A4E3-5220680374CF}">
      <dgm:prSet/>
      <dgm:spPr/>
      <dgm:t>
        <a:bodyPr/>
        <a:lstStyle/>
        <a:p>
          <a:endParaRPr lang="en-IE"/>
        </a:p>
      </dgm:t>
    </dgm:pt>
    <dgm:pt modelId="{9BFC9B2F-6641-4034-872F-6F93079B7F6A}" type="sibTrans" cxnId="{CEAFDEC3-1C12-4888-A4E3-5220680374CF}">
      <dgm:prSet/>
      <dgm:spPr/>
      <dgm:t>
        <a:bodyPr/>
        <a:lstStyle/>
        <a:p>
          <a:endParaRPr lang="en-IE"/>
        </a:p>
      </dgm:t>
    </dgm:pt>
    <dgm:pt modelId="{2EC17AA3-175C-4DC4-9816-D9077CB2B74E}">
      <dgm:prSet phldrT="[Text]"/>
      <dgm:spPr/>
      <dgm:t>
        <a:bodyPr/>
        <a:lstStyle/>
        <a:p>
          <a:r>
            <a:rPr lang="en-US" dirty="0" smtClean="0"/>
            <a:t>COMPASS</a:t>
          </a:r>
          <a:endParaRPr lang="en-IE" dirty="0"/>
        </a:p>
      </dgm:t>
    </dgm:pt>
    <dgm:pt modelId="{8CBE689D-9C60-4AB7-A9D3-0760D16490FA}" type="parTrans" cxnId="{C5AA2378-349B-4C2E-960F-5F5B99355CFF}">
      <dgm:prSet/>
      <dgm:spPr/>
      <dgm:t>
        <a:bodyPr/>
        <a:lstStyle/>
        <a:p>
          <a:endParaRPr lang="en-IE"/>
        </a:p>
      </dgm:t>
    </dgm:pt>
    <dgm:pt modelId="{F95108BA-4C8E-40BD-B510-5757E7B6BEBA}" type="sibTrans" cxnId="{C5AA2378-349B-4C2E-960F-5F5B99355CFF}">
      <dgm:prSet/>
      <dgm:spPr/>
      <dgm:t>
        <a:bodyPr/>
        <a:lstStyle/>
        <a:p>
          <a:endParaRPr lang="en-IE"/>
        </a:p>
      </dgm:t>
    </dgm:pt>
    <dgm:pt modelId="{9D9F2911-6C78-40D2-AF25-567CECC2ADF1}">
      <dgm:prSet phldrT="[Text]"/>
      <dgm:spPr/>
      <dgm:t>
        <a:bodyPr/>
        <a:lstStyle/>
        <a:p>
          <a:r>
            <a:rPr lang="en-US" dirty="0" smtClean="0"/>
            <a:t>Shape control</a:t>
          </a:r>
          <a:endParaRPr lang="en-IE" dirty="0"/>
        </a:p>
      </dgm:t>
    </dgm:pt>
    <dgm:pt modelId="{AD1DD13F-359D-4012-8F6F-93944E115A7B}" type="parTrans" cxnId="{AAFF8A20-2BD5-42E3-8B67-660EEC24EE48}">
      <dgm:prSet/>
      <dgm:spPr/>
      <dgm:t>
        <a:bodyPr/>
        <a:lstStyle/>
        <a:p>
          <a:endParaRPr lang="en-IE"/>
        </a:p>
      </dgm:t>
    </dgm:pt>
    <dgm:pt modelId="{1CAD3C2C-F399-4CF4-96D0-DE282FB5259D}" type="sibTrans" cxnId="{AAFF8A20-2BD5-42E3-8B67-660EEC24EE48}">
      <dgm:prSet/>
      <dgm:spPr/>
      <dgm:t>
        <a:bodyPr/>
        <a:lstStyle/>
        <a:p>
          <a:endParaRPr lang="en-IE"/>
        </a:p>
      </dgm:t>
    </dgm:pt>
    <dgm:pt modelId="{CA0DA1A7-4B7A-4179-A51F-93EC14AC70AB}">
      <dgm:prSet phldrT="[Text]"/>
      <dgm:spPr/>
      <dgm:t>
        <a:bodyPr/>
        <a:lstStyle/>
        <a:p>
          <a:r>
            <a:rPr lang="en-US" dirty="0" smtClean="0"/>
            <a:t>Real-time Protection Sequencer</a:t>
          </a:r>
          <a:endParaRPr lang="en-IE" dirty="0"/>
        </a:p>
      </dgm:t>
    </dgm:pt>
    <dgm:pt modelId="{5EEEF451-C0AF-47DA-99C6-9F03B567A3BB}" type="parTrans" cxnId="{5ACAE715-24F7-4327-8A7C-6DB7AAB8E302}">
      <dgm:prSet/>
      <dgm:spPr/>
      <dgm:t>
        <a:bodyPr/>
        <a:lstStyle/>
        <a:p>
          <a:endParaRPr lang="en-IE"/>
        </a:p>
      </dgm:t>
    </dgm:pt>
    <dgm:pt modelId="{F3DAE8D3-B076-47BE-A6AB-6034CA4298B4}" type="sibTrans" cxnId="{5ACAE715-24F7-4327-8A7C-6DB7AAB8E302}">
      <dgm:prSet/>
      <dgm:spPr/>
      <dgm:t>
        <a:bodyPr/>
        <a:lstStyle/>
        <a:p>
          <a:endParaRPr lang="en-IE"/>
        </a:p>
      </dgm:t>
    </dgm:pt>
    <dgm:pt modelId="{8534E83A-310C-4CA0-951E-E5A3143ADD3B}">
      <dgm:prSet phldrT="[Text]"/>
      <dgm:spPr/>
      <dgm:t>
        <a:bodyPr/>
        <a:lstStyle/>
        <a:p>
          <a:r>
            <a:rPr lang="en-US" dirty="0" smtClean="0"/>
            <a:t>Vessel Thermal map</a:t>
          </a:r>
          <a:endParaRPr lang="en-IE" dirty="0"/>
        </a:p>
      </dgm:t>
    </dgm:pt>
    <dgm:pt modelId="{3FFE1887-2DEE-4C7E-8259-4C4373367D01}" type="parTrans" cxnId="{248CC39D-77B3-4651-9AB1-B83BBE255FA6}">
      <dgm:prSet/>
      <dgm:spPr/>
      <dgm:t>
        <a:bodyPr/>
        <a:lstStyle/>
        <a:p>
          <a:endParaRPr lang="en-IE"/>
        </a:p>
      </dgm:t>
    </dgm:pt>
    <dgm:pt modelId="{9A5E6A0B-C843-43B3-8AAD-75510A92C772}" type="sibTrans" cxnId="{248CC39D-77B3-4651-9AB1-B83BBE255FA6}">
      <dgm:prSet/>
      <dgm:spPr/>
      <dgm:t>
        <a:bodyPr/>
        <a:lstStyle/>
        <a:p>
          <a:endParaRPr lang="en-IE"/>
        </a:p>
      </dgm:t>
    </dgm:pt>
    <dgm:pt modelId="{3F0D7E81-0964-4388-BAF3-C680A9477D27}">
      <dgm:prSet phldrT="[Text]"/>
      <dgm:spPr/>
      <dgm:t>
        <a:bodyPr/>
        <a:lstStyle/>
        <a:p>
          <a:r>
            <a:rPr lang="en-US" dirty="0" smtClean="0"/>
            <a:t>Equinox</a:t>
          </a:r>
          <a:endParaRPr lang="en-IE" dirty="0"/>
        </a:p>
      </dgm:t>
    </dgm:pt>
    <dgm:pt modelId="{A64654B7-731F-4E1C-919D-A7F042903EC4}" type="parTrans" cxnId="{A92464A5-897E-4E52-B8DA-41E71C1E9129}">
      <dgm:prSet/>
      <dgm:spPr/>
      <dgm:t>
        <a:bodyPr/>
        <a:lstStyle/>
        <a:p>
          <a:endParaRPr lang="en-IE"/>
        </a:p>
      </dgm:t>
    </dgm:pt>
    <dgm:pt modelId="{79740DA4-88ED-48DC-972B-C5EDE5F39FC8}" type="sibTrans" cxnId="{A92464A5-897E-4E52-B8DA-41E71C1E9129}">
      <dgm:prSet/>
      <dgm:spPr/>
      <dgm:t>
        <a:bodyPr/>
        <a:lstStyle/>
        <a:p>
          <a:endParaRPr lang="en-IE"/>
        </a:p>
      </dgm:t>
    </dgm:pt>
    <dgm:pt modelId="{FEBA2465-52DA-4F4F-971E-6C91663DD3E5}">
      <dgm:prSet phldrT="[Text]"/>
      <dgm:spPr/>
      <dgm:t>
        <a:bodyPr/>
        <a:lstStyle/>
        <a:p>
          <a:r>
            <a:rPr lang="en-US" dirty="0" smtClean="0"/>
            <a:t>Walls</a:t>
          </a:r>
          <a:endParaRPr lang="en-IE" dirty="0"/>
        </a:p>
      </dgm:t>
    </dgm:pt>
    <dgm:pt modelId="{8D0C0C81-F006-4D79-93B3-BF3C55E4BCD9}" type="parTrans" cxnId="{ABB82F6A-3C84-463F-9661-0CB67AC229B5}">
      <dgm:prSet/>
      <dgm:spPr/>
      <dgm:t>
        <a:bodyPr/>
        <a:lstStyle/>
        <a:p>
          <a:endParaRPr lang="en-IE"/>
        </a:p>
      </dgm:t>
    </dgm:pt>
    <dgm:pt modelId="{A68862B6-0978-4D06-9A20-C723A4092C6A}" type="sibTrans" cxnId="{ABB82F6A-3C84-463F-9661-0CB67AC229B5}">
      <dgm:prSet/>
      <dgm:spPr/>
      <dgm:t>
        <a:bodyPr/>
        <a:lstStyle/>
        <a:p>
          <a:endParaRPr lang="en-IE"/>
        </a:p>
      </dgm:t>
    </dgm:pt>
    <dgm:pt modelId="{A3BB3228-9726-4BB5-957A-30F8D2D465EC}">
      <dgm:prSet phldrT="[Text]"/>
      <dgm:spPr/>
      <dgm:t>
        <a:bodyPr/>
        <a:lstStyle/>
        <a:p>
          <a:r>
            <a:rPr lang="en-US" dirty="0" smtClean="0"/>
            <a:t>Beta-Li</a:t>
          </a:r>
          <a:endParaRPr lang="en-IE" dirty="0"/>
        </a:p>
      </dgm:t>
    </dgm:pt>
    <dgm:pt modelId="{01A9878A-6087-40B2-BCF5-800AA400CCCC}" type="parTrans" cxnId="{A121FEB8-D7F5-47E9-8DB1-9976880943DB}">
      <dgm:prSet/>
      <dgm:spPr/>
      <dgm:t>
        <a:bodyPr/>
        <a:lstStyle/>
        <a:p>
          <a:endParaRPr lang="en-IE"/>
        </a:p>
      </dgm:t>
    </dgm:pt>
    <dgm:pt modelId="{55849BEC-ABBB-42E5-A205-A556BDA0CAE9}" type="sibTrans" cxnId="{A121FEB8-D7F5-47E9-8DB1-9976880943DB}">
      <dgm:prSet/>
      <dgm:spPr/>
      <dgm:t>
        <a:bodyPr/>
        <a:lstStyle/>
        <a:p>
          <a:endParaRPr lang="en-IE"/>
        </a:p>
      </dgm:t>
    </dgm:pt>
    <dgm:pt modelId="{B26C846C-5950-4BB9-8267-8F6CADFA3FA3}">
      <dgm:prSet phldrT="[Text]"/>
      <dgm:spPr/>
      <dgm:t>
        <a:bodyPr/>
        <a:lstStyle/>
        <a:p>
          <a:r>
            <a:rPr lang="en-US" dirty="0" smtClean="0"/>
            <a:t>As part of post-processing codes</a:t>
          </a:r>
          <a:endParaRPr lang="en-IE" dirty="0"/>
        </a:p>
      </dgm:t>
    </dgm:pt>
    <dgm:pt modelId="{78D49AB3-F2E3-46B9-9677-098D7A0ABA31}" type="parTrans" cxnId="{441D4E5C-0283-4D50-89CA-F7C9098C8F62}">
      <dgm:prSet/>
      <dgm:spPr/>
      <dgm:t>
        <a:bodyPr/>
        <a:lstStyle/>
        <a:p>
          <a:endParaRPr lang="en-IE"/>
        </a:p>
      </dgm:t>
    </dgm:pt>
    <dgm:pt modelId="{15B291C9-8974-421D-AF1C-CC5A6432706B}" type="sibTrans" cxnId="{441D4E5C-0283-4D50-89CA-F7C9098C8F62}">
      <dgm:prSet/>
      <dgm:spPr/>
      <dgm:t>
        <a:bodyPr/>
        <a:lstStyle/>
        <a:p>
          <a:endParaRPr lang="en-IE"/>
        </a:p>
      </dgm:t>
    </dgm:pt>
    <dgm:pt modelId="{8BDE39E3-5AA4-4696-BB8A-D7FB1B2B6FCF}">
      <dgm:prSet phldrT="[Text]"/>
      <dgm:spPr/>
      <dgm:t>
        <a:bodyPr/>
        <a:lstStyle/>
        <a:p>
          <a:r>
            <a:rPr lang="en-US" dirty="0" smtClean="0"/>
            <a:t>Vertical Stability</a:t>
          </a:r>
          <a:endParaRPr lang="en-IE" dirty="0"/>
        </a:p>
      </dgm:t>
    </dgm:pt>
    <dgm:pt modelId="{385ACD48-A930-4789-BE1C-E12311E772C4}" type="parTrans" cxnId="{42F5B6EC-7014-4BFC-B96E-AB72FD56BE31}">
      <dgm:prSet/>
      <dgm:spPr/>
      <dgm:t>
        <a:bodyPr/>
        <a:lstStyle/>
        <a:p>
          <a:endParaRPr lang="en-IE"/>
        </a:p>
      </dgm:t>
    </dgm:pt>
    <dgm:pt modelId="{267B5CE3-F0F7-48BD-A82D-DE6DAB91F6F6}" type="sibTrans" cxnId="{42F5B6EC-7014-4BFC-B96E-AB72FD56BE31}">
      <dgm:prSet/>
      <dgm:spPr/>
      <dgm:t>
        <a:bodyPr/>
        <a:lstStyle/>
        <a:p>
          <a:endParaRPr lang="en-IE"/>
        </a:p>
      </dgm:t>
    </dgm:pt>
    <dgm:pt modelId="{65A769E4-74A5-4D59-A1EE-C840AF4B8250}">
      <dgm:prSet phldrT="[Text]"/>
      <dgm:spPr/>
      <dgm:t>
        <a:bodyPr/>
        <a:lstStyle/>
        <a:p>
          <a:r>
            <a:rPr lang="en-US" dirty="0" smtClean="0"/>
            <a:t>ISTTOK</a:t>
          </a:r>
          <a:endParaRPr lang="en-IE" dirty="0"/>
        </a:p>
      </dgm:t>
    </dgm:pt>
    <dgm:pt modelId="{38D5AA2A-DCBA-4739-A100-069EC19C7761}" type="parTrans" cxnId="{08B73F18-F944-4645-8EE6-2207BDED092B}">
      <dgm:prSet/>
      <dgm:spPr/>
      <dgm:t>
        <a:bodyPr/>
        <a:lstStyle/>
        <a:p>
          <a:endParaRPr lang="en-IE"/>
        </a:p>
      </dgm:t>
    </dgm:pt>
    <dgm:pt modelId="{05308789-0246-42A8-8B50-47BE4B16433B}" type="sibTrans" cxnId="{08B73F18-F944-4645-8EE6-2207BDED092B}">
      <dgm:prSet/>
      <dgm:spPr/>
      <dgm:t>
        <a:bodyPr/>
        <a:lstStyle/>
        <a:p>
          <a:endParaRPr lang="en-IE"/>
        </a:p>
      </dgm:t>
    </dgm:pt>
    <dgm:pt modelId="{D9EE0D7E-DA5F-4057-AA7E-32C403E5A5DF}">
      <dgm:prSet phldrT="[Text]"/>
      <dgm:spPr/>
      <dgm:t>
        <a:bodyPr/>
        <a:lstStyle/>
        <a:p>
          <a:r>
            <a:rPr lang="en-US" dirty="0" smtClean="0"/>
            <a:t>Integrated plasma control</a:t>
          </a:r>
          <a:endParaRPr lang="en-IE" dirty="0"/>
        </a:p>
      </dgm:t>
    </dgm:pt>
    <dgm:pt modelId="{3B5AF065-DD17-4231-9321-EECAD1CFA24D}" type="parTrans" cxnId="{A90CB35D-3C0C-42E7-8CF8-37D2C4C7852F}">
      <dgm:prSet/>
      <dgm:spPr/>
      <dgm:t>
        <a:bodyPr/>
        <a:lstStyle/>
        <a:p>
          <a:endParaRPr lang="en-IE"/>
        </a:p>
      </dgm:t>
    </dgm:pt>
    <dgm:pt modelId="{1C4B7F79-1E1F-4A75-9A28-2A935AB62558}" type="sibTrans" cxnId="{A90CB35D-3C0C-42E7-8CF8-37D2C4C7852F}">
      <dgm:prSet/>
      <dgm:spPr/>
      <dgm:t>
        <a:bodyPr/>
        <a:lstStyle/>
        <a:p>
          <a:endParaRPr lang="en-IE"/>
        </a:p>
      </dgm:t>
    </dgm:pt>
    <dgm:pt modelId="{AA6DEDB6-B22A-4C60-9095-27E938C2C45D}">
      <dgm:prSet phldrT="[Text]"/>
      <dgm:spPr/>
      <dgm:t>
        <a:bodyPr/>
        <a:lstStyle/>
        <a:p>
          <a:r>
            <a:rPr lang="en-US" dirty="0" smtClean="0"/>
            <a:t>FTU</a:t>
          </a:r>
          <a:endParaRPr lang="en-IE" dirty="0"/>
        </a:p>
      </dgm:t>
    </dgm:pt>
    <dgm:pt modelId="{E549D380-1166-47E7-8265-575B9D0E8C1A}" type="parTrans" cxnId="{63D24692-1B4C-4270-8A46-F8A474841EC5}">
      <dgm:prSet/>
      <dgm:spPr/>
      <dgm:t>
        <a:bodyPr/>
        <a:lstStyle/>
        <a:p>
          <a:endParaRPr lang="en-IE"/>
        </a:p>
      </dgm:t>
    </dgm:pt>
    <dgm:pt modelId="{F605BA70-6C4C-4A5D-A77B-57E68E91356C}" type="sibTrans" cxnId="{63D24692-1B4C-4270-8A46-F8A474841EC5}">
      <dgm:prSet/>
      <dgm:spPr/>
      <dgm:t>
        <a:bodyPr/>
        <a:lstStyle/>
        <a:p>
          <a:endParaRPr lang="en-IE"/>
        </a:p>
      </dgm:t>
    </dgm:pt>
    <dgm:pt modelId="{7844C60B-8266-4554-9111-0BC6C644D7F7}">
      <dgm:prSet phldrT="[Text]"/>
      <dgm:spPr/>
      <dgm:t>
        <a:bodyPr/>
        <a:lstStyle/>
        <a:p>
          <a:r>
            <a:rPr lang="en-US" dirty="0" smtClean="0"/>
            <a:t>Integrated plasma control</a:t>
          </a:r>
          <a:endParaRPr lang="en-IE" dirty="0"/>
        </a:p>
      </dgm:t>
    </dgm:pt>
    <dgm:pt modelId="{3B1B1504-CD65-48C6-B4E9-9FEC8AF9B8F0}" type="parTrans" cxnId="{23C87FFE-1651-4241-B251-BA530AAD83B5}">
      <dgm:prSet/>
      <dgm:spPr/>
      <dgm:t>
        <a:bodyPr/>
        <a:lstStyle/>
        <a:p>
          <a:endParaRPr lang="en-IE"/>
        </a:p>
      </dgm:t>
    </dgm:pt>
    <dgm:pt modelId="{973EA7A3-6671-4886-BFC1-39383D534D20}" type="sibTrans" cxnId="{23C87FFE-1651-4241-B251-BA530AAD83B5}">
      <dgm:prSet/>
      <dgm:spPr/>
      <dgm:t>
        <a:bodyPr/>
        <a:lstStyle/>
        <a:p>
          <a:endParaRPr lang="en-IE"/>
        </a:p>
      </dgm:t>
    </dgm:pt>
    <dgm:pt modelId="{A1721D06-2967-40FE-8186-79F7158EE19D}">
      <dgm:prSet phldrT="[Text]"/>
      <dgm:spPr/>
      <dgm:t>
        <a:bodyPr/>
        <a:lstStyle/>
        <a:p>
          <a:r>
            <a:rPr lang="en-US" dirty="0" smtClean="0"/>
            <a:t>Additional heating control</a:t>
          </a:r>
          <a:endParaRPr lang="en-IE" dirty="0"/>
        </a:p>
      </dgm:t>
    </dgm:pt>
    <dgm:pt modelId="{C460967B-25F1-4D65-94EF-DD18C460D558}" type="parTrans" cxnId="{1D616BFF-F27C-46A1-A417-87D72AE38A77}">
      <dgm:prSet/>
      <dgm:spPr/>
      <dgm:t>
        <a:bodyPr/>
        <a:lstStyle/>
        <a:p>
          <a:endParaRPr lang="en-IE"/>
        </a:p>
      </dgm:t>
    </dgm:pt>
    <dgm:pt modelId="{DB2DFFBC-1EE8-4841-B692-10D34C1F350A}" type="sibTrans" cxnId="{1D616BFF-F27C-46A1-A417-87D72AE38A77}">
      <dgm:prSet/>
      <dgm:spPr/>
      <dgm:t>
        <a:bodyPr/>
        <a:lstStyle/>
        <a:p>
          <a:endParaRPr lang="en-IE"/>
        </a:p>
      </dgm:t>
    </dgm:pt>
    <dgm:pt modelId="{F95CF6D6-D8DA-414B-8EE3-34D00BFD8C5C}">
      <dgm:prSet phldrT="[Text]"/>
      <dgm:spPr/>
      <dgm:t>
        <a:bodyPr/>
        <a:lstStyle/>
        <a:p>
          <a:r>
            <a:rPr lang="en-US" dirty="0" smtClean="0"/>
            <a:t>KSTAR</a:t>
          </a:r>
          <a:endParaRPr lang="en-IE" dirty="0"/>
        </a:p>
      </dgm:t>
    </dgm:pt>
    <dgm:pt modelId="{DFF221A6-0AFA-44B1-B6D6-3041943770B7}" type="parTrans" cxnId="{CFCC4E0B-C8F0-4BBF-8984-D6E0D3745744}">
      <dgm:prSet/>
      <dgm:spPr/>
      <dgm:t>
        <a:bodyPr/>
        <a:lstStyle/>
        <a:p>
          <a:endParaRPr lang="en-IE"/>
        </a:p>
      </dgm:t>
    </dgm:pt>
    <dgm:pt modelId="{93F1C8E8-8003-417C-B932-308E25BA695C}" type="sibTrans" cxnId="{CFCC4E0B-C8F0-4BBF-8984-D6E0D3745744}">
      <dgm:prSet/>
      <dgm:spPr/>
      <dgm:t>
        <a:bodyPr/>
        <a:lstStyle/>
        <a:p>
          <a:endParaRPr lang="en-IE"/>
        </a:p>
      </dgm:t>
    </dgm:pt>
    <dgm:pt modelId="{A290948E-4F11-4B0F-91D3-144533AFB06C}">
      <dgm:prSet phldrT="[Text]"/>
      <dgm:spPr/>
      <dgm:t>
        <a:bodyPr/>
        <a:lstStyle/>
        <a:p>
          <a:r>
            <a:rPr lang="en-US" dirty="0" smtClean="0"/>
            <a:t>*Density control</a:t>
          </a:r>
          <a:endParaRPr lang="en-IE" dirty="0"/>
        </a:p>
      </dgm:t>
    </dgm:pt>
    <dgm:pt modelId="{7747F1FF-0DBA-4AE6-AFFE-6E3C5CC0CF56}" type="parTrans" cxnId="{24F6CB29-74D6-4DCD-B11F-FA06F6858586}">
      <dgm:prSet/>
      <dgm:spPr/>
      <dgm:t>
        <a:bodyPr/>
        <a:lstStyle/>
        <a:p>
          <a:endParaRPr lang="en-IE"/>
        </a:p>
      </dgm:t>
    </dgm:pt>
    <dgm:pt modelId="{9793B0D9-20E9-4005-AFD2-B66C6B955ED9}" type="sibTrans" cxnId="{24F6CB29-74D6-4DCD-B11F-FA06F6858586}">
      <dgm:prSet/>
      <dgm:spPr/>
      <dgm:t>
        <a:bodyPr/>
        <a:lstStyle/>
        <a:p>
          <a:endParaRPr lang="en-IE"/>
        </a:p>
      </dgm:t>
    </dgm:pt>
    <dgm:pt modelId="{4757AA13-7E34-4C84-AFA1-C6F7465D2BEE}">
      <dgm:prSet phldrT="[Text]"/>
      <dgm:spPr/>
      <dgm:t>
        <a:bodyPr/>
        <a:lstStyle/>
        <a:p>
          <a:r>
            <a:rPr lang="en-US" dirty="0" smtClean="0"/>
            <a:t>RFX</a:t>
          </a:r>
          <a:endParaRPr lang="en-IE" dirty="0"/>
        </a:p>
      </dgm:t>
    </dgm:pt>
    <dgm:pt modelId="{820CF7CE-D434-4136-B6C2-6E04414AF2FB}" type="parTrans" cxnId="{F5E36B41-5E63-4532-9A84-23E4E416F142}">
      <dgm:prSet/>
      <dgm:spPr/>
    </dgm:pt>
    <dgm:pt modelId="{3931DA90-127F-4A30-B9B3-65A2CE8240CF}" type="sibTrans" cxnId="{F5E36B41-5E63-4532-9A84-23E4E416F142}">
      <dgm:prSet/>
      <dgm:spPr/>
    </dgm:pt>
    <dgm:pt modelId="{696AC8C1-36CB-4B32-A5E5-348EF39C820A}">
      <dgm:prSet phldrT="[Text]"/>
      <dgm:spPr/>
      <dgm:t>
        <a:bodyPr/>
        <a:lstStyle/>
        <a:p>
          <a:r>
            <a:rPr lang="en-US" dirty="0" smtClean="0"/>
            <a:t>Performance studies of the framework</a:t>
          </a:r>
          <a:endParaRPr lang="en-IE" dirty="0"/>
        </a:p>
      </dgm:t>
    </dgm:pt>
    <dgm:pt modelId="{15D562F8-C23F-4CE4-A7D3-81E71C358D7F}" type="parTrans" cxnId="{B176D58B-B2A9-4132-8315-7191B7442F46}">
      <dgm:prSet/>
      <dgm:spPr/>
    </dgm:pt>
    <dgm:pt modelId="{4B55D114-BDD9-4247-8A9C-4A2870285BCD}" type="sibTrans" cxnId="{B176D58B-B2A9-4132-8315-7191B7442F46}">
      <dgm:prSet/>
      <dgm:spPr/>
    </dgm:pt>
    <dgm:pt modelId="{D8A95D46-A333-4611-8401-F41F70F3C35F}" type="pres">
      <dgm:prSet presAssocID="{A5D7C128-53A4-4678-B59E-7751BC5434C8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IE"/>
        </a:p>
      </dgm:t>
    </dgm:pt>
    <dgm:pt modelId="{856CFD50-4530-4030-BBC9-9EBEA68E9ECD}" type="pres">
      <dgm:prSet presAssocID="{44CADF9C-6C3C-4614-8713-9C58C6D7EFF1}" presName="linNode" presStyleCnt="0"/>
      <dgm:spPr/>
    </dgm:pt>
    <dgm:pt modelId="{EBD93347-8CBD-4709-BB37-774CBBD15D7A}" type="pres">
      <dgm:prSet presAssocID="{44CADF9C-6C3C-4614-8713-9C58C6D7EFF1}" presName="parTx" presStyleLbl="revTx" presStyleIdx="0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IE"/>
        </a:p>
      </dgm:t>
    </dgm:pt>
    <dgm:pt modelId="{8F25E85A-6FE3-4EA6-92A6-9928BE1A10F3}" type="pres">
      <dgm:prSet presAssocID="{44CADF9C-6C3C-4614-8713-9C58C6D7EFF1}" presName="bracket" presStyleLbl="parChTrans1D1" presStyleIdx="0" presStyleCnt="6"/>
      <dgm:spPr/>
    </dgm:pt>
    <dgm:pt modelId="{4B668BED-E910-446F-AC9A-91B914CF84A9}" type="pres">
      <dgm:prSet presAssocID="{44CADF9C-6C3C-4614-8713-9C58C6D7EFF1}" presName="spH" presStyleCnt="0"/>
      <dgm:spPr/>
    </dgm:pt>
    <dgm:pt modelId="{18B43A28-09A5-4D4C-9C5F-831CB71B0CB6}" type="pres">
      <dgm:prSet presAssocID="{44CADF9C-6C3C-4614-8713-9C58C6D7EFF1}" presName="desTx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IE"/>
        </a:p>
      </dgm:t>
    </dgm:pt>
    <dgm:pt modelId="{393ECD75-F814-4308-A849-15CB2B271335}" type="pres">
      <dgm:prSet presAssocID="{DAFDF171-3E02-4D84-97F2-D9D601E97FFF}" presName="spV" presStyleCnt="0"/>
      <dgm:spPr/>
    </dgm:pt>
    <dgm:pt modelId="{A7DA6DA0-0FA8-4795-A592-5B045E414380}" type="pres">
      <dgm:prSet presAssocID="{2EC17AA3-175C-4DC4-9816-D9077CB2B74E}" presName="linNode" presStyleCnt="0"/>
      <dgm:spPr/>
    </dgm:pt>
    <dgm:pt modelId="{68D3B163-1B3D-492F-BC31-F3CF8AC86F40}" type="pres">
      <dgm:prSet presAssocID="{2EC17AA3-175C-4DC4-9816-D9077CB2B74E}" presName="parTx" presStyleLbl="revTx" presStyleIdx="1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IE"/>
        </a:p>
      </dgm:t>
    </dgm:pt>
    <dgm:pt modelId="{CC4AD390-51E0-4E4A-8645-276B9BA3021F}" type="pres">
      <dgm:prSet presAssocID="{2EC17AA3-175C-4DC4-9816-D9077CB2B74E}" presName="bracket" presStyleLbl="parChTrans1D1" presStyleIdx="1" presStyleCnt="6"/>
      <dgm:spPr/>
    </dgm:pt>
    <dgm:pt modelId="{FB3C6E94-583B-412D-9D96-9466ACC3FA3D}" type="pres">
      <dgm:prSet presAssocID="{2EC17AA3-175C-4DC4-9816-D9077CB2B74E}" presName="spH" presStyleCnt="0"/>
      <dgm:spPr/>
    </dgm:pt>
    <dgm:pt modelId="{6026B245-A2F4-4CA9-88C4-D85FFA3F8DBA}" type="pres">
      <dgm:prSet presAssocID="{2EC17AA3-175C-4DC4-9816-D9077CB2B74E}" presName="desTx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IE"/>
        </a:p>
      </dgm:t>
    </dgm:pt>
    <dgm:pt modelId="{E53D057A-521F-4684-A6E6-FB6203DBD2B9}" type="pres">
      <dgm:prSet presAssocID="{F95108BA-4C8E-40BD-B510-5757E7B6BEBA}" presName="spV" presStyleCnt="0"/>
      <dgm:spPr/>
    </dgm:pt>
    <dgm:pt modelId="{DDE4EEF5-4488-4F52-875D-185D8F7B11E6}" type="pres">
      <dgm:prSet presAssocID="{65A769E4-74A5-4D59-A1EE-C840AF4B8250}" presName="linNode" presStyleCnt="0"/>
      <dgm:spPr/>
    </dgm:pt>
    <dgm:pt modelId="{95EACC61-E1DC-4F81-94F2-C351C651A84E}" type="pres">
      <dgm:prSet presAssocID="{65A769E4-74A5-4D59-A1EE-C840AF4B8250}" presName="parTx" presStyleLbl="revTx" presStyleIdx="2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IE"/>
        </a:p>
      </dgm:t>
    </dgm:pt>
    <dgm:pt modelId="{1B98B704-D23A-40A7-8BF1-6ED33A2F2252}" type="pres">
      <dgm:prSet presAssocID="{65A769E4-74A5-4D59-A1EE-C840AF4B8250}" presName="bracket" presStyleLbl="parChTrans1D1" presStyleIdx="2" presStyleCnt="6"/>
      <dgm:spPr/>
    </dgm:pt>
    <dgm:pt modelId="{91568988-AEBD-4F44-920B-CC00EAA48CB3}" type="pres">
      <dgm:prSet presAssocID="{65A769E4-74A5-4D59-A1EE-C840AF4B8250}" presName="spH" presStyleCnt="0"/>
      <dgm:spPr/>
    </dgm:pt>
    <dgm:pt modelId="{1FAB5CB4-9132-45DA-B51F-0991F8955127}" type="pres">
      <dgm:prSet presAssocID="{65A769E4-74A5-4D59-A1EE-C840AF4B8250}" presName="desTx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IE"/>
        </a:p>
      </dgm:t>
    </dgm:pt>
    <dgm:pt modelId="{E4135D2F-84C8-4D42-8DB7-57C0481D1629}" type="pres">
      <dgm:prSet presAssocID="{05308789-0246-42A8-8B50-47BE4B16433B}" presName="spV" presStyleCnt="0"/>
      <dgm:spPr/>
    </dgm:pt>
    <dgm:pt modelId="{2CF894CD-D240-4E2F-A0CF-3A07AE2D6EC0}" type="pres">
      <dgm:prSet presAssocID="{AA6DEDB6-B22A-4C60-9095-27E938C2C45D}" presName="linNode" presStyleCnt="0"/>
      <dgm:spPr/>
    </dgm:pt>
    <dgm:pt modelId="{83FC4CEB-473F-4A71-BE14-4A728DC4C74B}" type="pres">
      <dgm:prSet presAssocID="{AA6DEDB6-B22A-4C60-9095-27E938C2C45D}" presName="parTx" presStyleLbl="revTx" presStyleIdx="3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IE"/>
        </a:p>
      </dgm:t>
    </dgm:pt>
    <dgm:pt modelId="{6882AE5D-3676-4561-B981-7A7437C1B3D7}" type="pres">
      <dgm:prSet presAssocID="{AA6DEDB6-B22A-4C60-9095-27E938C2C45D}" presName="bracket" presStyleLbl="parChTrans1D1" presStyleIdx="3" presStyleCnt="6"/>
      <dgm:spPr/>
    </dgm:pt>
    <dgm:pt modelId="{4F77C8D4-2D9A-4A88-8F06-6FEFB41B24F5}" type="pres">
      <dgm:prSet presAssocID="{AA6DEDB6-B22A-4C60-9095-27E938C2C45D}" presName="spH" presStyleCnt="0"/>
      <dgm:spPr/>
    </dgm:pt>
    <dgm:pt modelId="{B932815C-7CA8-4059-BF00-57E3FCF00228}" type="pres">
      <dgm:prSet presAssocID="{AA6DEDB6-B22A-4C60-9095-27E938C2C45D}" presName="desTx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IE"/>
        </a:p>
      </dgm:t>
    </dgm:pt>
    <dgm:pt modelId="{D0C3F030-B8EB-4C05-B20D-4AADE1892A07}" type="pres">
      <dgm:prSet presAssocID="{F605BA70-6C4C-4A5D-A77B-57E68E91356C}" presName="spV" presStyleCnt="0"/>
      <dgm:spPr/>
    </dgm:pt>
    <dgm:pt modelId="{A37E88D8-63CA-4961-808F-32A92A388E9B}" type="pres">
      <dgm:prSet presAssocID="{4757AA13-7E34-4C84-AFA1-C6F7465D2BEE}" presName="linNode" presStyleCnt="0"/>
      <dgm:spPr/>
    </dgm:pt>
    <dgm:pt modelId="{313EB80F-0C3D-47DB-9CDD-135003706546}" type="pres">
      <dgm:prSet presAssocID="{4757AA13-7E34-4C84-AFA1-C6F7465D2BEE}" presName="parTx" presStyleLbl="revTx" presStyleIdx="4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IE"/>
        </a:p>
      </dgm:t>
    </dgm:pt>
    <dgm:pt modelId="{B3F06D67-6668-48AC-A6A1-8C21E44BA624}" type="pres">
      <dgm:prSet presAssocID="{4757AA13-7E34-4C84-AFA1-C6F7465D2BEE}" presName="bracket" presStyleLbl="parChTrans1D1" presStyleIdx="4" presStyleCnt="6"/>
      <dgm:spPr/>
    </dgm:pt>
    <dgm:pt modelId="{FCEDF423-3226-4B06-B2AF-2AF461119516}" type="pres">
      <dgm:prSet presAssocID="{4757AA13-7E34-4C84-AFA1-C6F7465D2BEE}" presName="spH" presStyleCnt="0"/>
      <dgm:spPr/>
    </dgm:pt>
    <dgm:pt modelId="{31DF9F09-D8E7-4A9A-A6D1-68BDA7502BF6}" type="pres">
      <dgm:prSet presAssocID="{4757AA13-7E34-4C84-AFA1-C6F7465D2BEE}" presName="desTx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IE"/>
        </a:p>
      </dgm:t>
    </dgm:pt>
    <dgm:pt modelId="{3270DB20-5849-4792-BC03-D8EA88C590DB}" type="pres">
      <dgm:prSet presAssocID="{3931DA90-127F-4A30-B9B3-65A2CE8240CF}" presName="spV" presStyleCnt="0"/>
      <dgm:spPr/>
    </dgm:pt>
    <dgm:pt modelId="{E3211571-1581-4104-8465-1B54066C8EA5}" type="pres">
      <dgm:prSet presAssocID="{F95CF6D6-D8DA-414B-8EE3-34D00BFD8C5C}" presName="linNode" presStyleCnt="0"/>
      <dgm:spPr/>
    </dgm:pt>
    <dgm:pt modelId="{4CDEFD4B-A9FA-4A63-98E5-FC1420766FAB}" type="pres">
      <dgm:prSet presAssocID="{F95CF6D6-D8DA-414B-8EE3-34D00BFD8C5C}" presName="parTx" presStyleLbl="revTx" presStyleIdx="5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IE"/>
        </a:p>
      </dgm:t>
    </dgm:pt>
    <dgm:pt modelId="{34CF291A-B0F9-4058-AD73-09699552F0F6}" type="pres">
      <dgm:prSet presAssocID="{F95CF6D6-D8DA-414B-8EE3-34D00BFD8C5C}" presName="bracket" presStyleLbl="parChTrans1D1" presStyleIdx="5" presStyleCnt="6"/>
      <dgm:spPr/>
    </dgm:pt>
    <dgm:pt modelId="{B76D7ED5-B76E-4E67-B17C-B9BF0268FF16}" type="pres">
      <dgm:prSet presAssocID="{F95CF6D6-D8DA-414B-8EE3-34D00BFD8C5C}" presName="spH" presStyleCnt="0"/>
      <dgm:spPr/>
    </dgm:pt>
    <dgm:pt modelId="{015A44D6-C49E-4892-90B7-A640C660A8B4}" type="pres">
      <dgm:prSet presAssocID="{F95CF6D6-D8DA-414B-8EE3-34D00BFD8C5C}" presName="desTx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IE"/>
        </a:p>
      </dgm:t>
    </dgm:pt>
  </dgm:ptLst>
  <dgm:cxnLst>
    <dgm:cxn modelId="{3F5773B3-B8E5-4A98-BBA9-D3EE6C710FF8}" type="presOf" srcId="{AA6DEDB6-B22A-4C60-9095-27E938C2C45D}" destId="{83FC4CEB-473F-4A71-BE14-4A728DC4C74B}" srcOrd="0" destOrd="0" presId="urn:diagrams.loki3.com/BracketList+Icon"/>
    <dgm:cxn modelId="{B176D58B-B2A9-4132-8315-7191B7442F46}" srcId="{4757AA13-7E34-4C84-AFA1-C6F7465D2BEE}" destId="{696AC8C1-36CB-4B32-A5E5-348EF39C820A}" srcOrd="0" destOrd="0" parTransId="{15D562F8-C23F-4CE4-A7D3-81E71C358D7F}" sibTransId="{4B55D114-BDD9-4247-8A9C-4A2870285BCD}"/>
    <dgm:cxn modelId="{5ACAE715-24F7-4327-8A7C-6DB7AAB8E302}" srcId="{44CADF9C-6C3C-4614-8713-9C58C6D7EFF1}" destId="{CA0DA1A7-4B7A-4179-A51F-93EC14AC70AB}" srcOrd="1" destOrd="0" parTransId="{5EEEF451-C0AF-47DA-99C6-9F03B567A3BB}" sibTransId="{F3DAE8D3-B076-47BE-A6AB-6034CA4298B4}"/>
    <dgm:cxn modelId="{47F6DF52-5EE6-4E61-90C5-FA1E26E57B0B}" type="presOf" srcId="{A1721D06-2967-40FE-8186-79F7158EE19D}" destId="{B932815C-7CA8-4059-BF00-57E3FCF00228}" srcOrd="0" destOrd="1" presId="urn:diagrams.loki3.com/BracketList+Icon"/>
    <dgm:cxn modelId="{ABB82F6A-3C84-463F-9661-0CB67AC229B5}" srcId="{44CADF9C-6C3C-4614-8713-9C58C6D7EFF1}" destId="{FEBA2465-52DA-4F4F-971E-6C91663DD3E5}" srcOrd="3" destOrd="0" parTransId="{8D0C0C81-F006-4D79-93B3-BF3C55E4BCD9}" sibTransId="{A68862B6-0978-4D06-9A20-C723A4092C6A}"/>
    <dgm:cxn modelId="{08B73F18-F944-4645-8EE6-2207BDED092B}" srcId="{A5D7C128-53A4-4678-B59E-7751BC5434C8}" destId="{65A769E4-74A5-4D59-A1EE-C840AF4B8250}" srcOrd="2" destOrd="0" parTransId="{38D5AA2A-DCBA-4739-A100-069EC19C7761}" sibTransId="{05308789-0246-42A8-8B50-47BE4B16433B}"/>
    <dgm:cxn modelId="{BF9E5460-CC3E-4D30-B9FB-A22354DE9F32}" type="presOf" srcId="{A290948E-4F11-4B0F-91D3-144533AFB06C}" destId="{015A44D6-C49E-4892-90B7-A640C660A8B4}" srcOrd="0" destOrd="0" presId="urn:diagrams.loki3.com/BracketList+Icon"/>
    <dgm:cxn modelId="{7473EB29-34A4-4364-A612-AD55E5C6DC7A}" type="presOf" srcId="{696AC8C1-36CB-4B32-A5E5-348EF39C820A}" destId="{31DF9F09-D8E7-4A9A-A6D1-68BDA7502BF6}" srcOrd="0" destOrd="0" presId="urn:diagrams.loki3.com/BracketList+Icon"/>
    <dgm:cxn modelId="{3687060A-CC8B-4A33-B2D6-FA0473D48125}" type="presOf" srcId="{CA0DA1A7-4B7A-4179-A51F-93EC14AC70AB}" destId="{18B43A28-09A5-4D4C-9C5F-831CB71B0CB6}" srcOrd="0" destOrd="1" presId="urn:diagrams.loki3.com/BracketList+Icon"/>
    <dgm:cxn modelId="{AAFF8A20-2BD5-42E3-8B67-660EEC24EE48}" srcId="{2EC17AA3-175C-4DC4-9816-D9077CB2B74E}" destId="{9D9F2911-6C78-40D2-AF25-567CECC2ADF1}" srcOrd="0" destOrd="0" parTransId="{AD1DD13F-359D-4012-8F6F-93944E115A7B}" sibTransId="{1CAD3C2C-F399-4CF4-96D0-DE282FB5259D}"/>
    <dgm:cxn modelId="{7F47C4B6-7566-430C-8623-001DF3DD50CE}" type="presOf" srcId="{8534E83A-310C-4CA0-951E-E5A3143ADD3B}" destId="{18B43A28-09A5-4D4C-9C5F-831CB71B0CB6}" srcOrd="0" destOrd="2" presId="urn:diagrams.loki3.com/BracketList+Icon"/>
    <dgm:cxn modelId="{753B249B-4AC4-4AF5-9763-10CF2137F940}" type="presOf" srcId="{44CADF9C-6C3C-4614-8713-9C58C6D7EFF1}" destId="{EBD93347-8CBD-4709-BB37-774CBBD15D7A}" srcOrd="0" destOrd="0" presId="urn:diagrams.loki3.com/BracketList+Icon"/>
    <dgm:cxn modelId="{F8EF8287-39AB-4700-AA67-0D8ED2081F55}" type="presOf" srcId="{2EC17AA3-175C-4DC4-9816-D9077CB2B74E}" destId="{68D3B163-1B3D-492F-BC31-F3CF8AC86F40}" srcOrd="0" destOrd="0" presId="urn:diagrams.loki3.com/BracketList+Icon"/>
    <dgm:cxn modelId="{24F6CB29-74D6-4DCD-B11F-FA06F6858586}" srcId="{F95CF6D6-D8DA-414B-8EE3-34D00BFD8C5C}" destId="{A290948E-4F11-4B0F-91D3-144533AFB06C}" srcOrd="0" destOrd="0" parTransId="{7747F1FF-0DBA-4AE6-AFFE-6E3C5CC0CF56}" sibTransId="{9793B0D9-20E9-4005-AFD2-B66C6B955ED9}"/>
    <dgm:cxn modelId="{0C117CA7-D0C8-4C60-988C-ABFDF5602554}" srcId="{A5D7C128-53A4-4678-B59E-7751BC5434C8}" destId="{44CADF9C-6C3C-4614-8713-9C58C6D7EFF1}" srcOrd="0" destOrd="0" parTransId="{198B7A9B-EF9F-41EE-BC2D-09E2B487BB03}" sibTransId="{DAFDF171-3E02-4D84-97F2-D9D601E97FFF}"/>
    <dgm:cxn modelId="{1D616BFF-F27C-46A1-A417-87D72AE38A77}" srcId="{AA6DEDB6-B22A-4C60-9095-27E938C2C45D}" destId="{A1721D06-2967-40FE-8186-79F7158EE19D}" srcOrd="1" destOrd="0" parTransId="{C460967B-25F1-4D65-94EF-DD18C460D558}" sibTransId="{DB2DFFBC-1EE8-4841-B692-10D34C1F350A}"/>
    <dgm:cxn modelId="{A90CB35D-3C0C-42E7-8CF8-37D2C4C7852F}" srcId="{65A769E4-74A5-4D59-A1EE-C840AF4B8250}" destId="{D9EE0D7E-DA5F-4057-AA7E-32C403E5A5DF}" srcOrd="0" destOrd="0" parTransId="{3B5AF065-DD17-4231-9321-EECAD1CFA24D}" sibTransId="{1C4B7F79-1E1F-4A75-9A28-2A935AB62558}"/>
    <dgm:cxn modelId="{5B38A6B3-14C0-47CE-BEDA-1185E8AD90BE}" type="presOf" srcId="{65A769E4-74A5-4D59-A1EE-C840AF4B8250}" destId="{95EACC61-E1DC-4F81-94F2-C351C651A84E}" srcOrd="0" destOrd="0" presId="urn:diagrams.loki3.com/BracketList+Icon"/>
    <dgm:cxn modelId="{C5AA2378-349B-4C2E-960F-5F5B99355CFF}" srcId="{A5D7C128-53A4-4678-B59E-7751BC5434C8}" destId="{2EC17AA3-175C-4DC4-9816-D9077CB2B74E}" srcOrd="1" destOrd="0" parTransId="{8CBE689D-9C60-4AB7-A9D3-0760D16490FA}" sibTransId="{F95108BA-4C8E-40BD-B510-5757E7B6BEBA}"/>
    <dgm:cxn modelId="{441D4E5C-0283-4D50-89CA-F7C9098C8F62}" srcId="{44CADF9C-6C3C-4614-8713-9C58C6D7EFF1}" destId="{B26C846C-5950-4BB9-8267-8F6CADFA3FA3}" srcOrd="6" destOrd="0" parTransId="{78D49AB3-F2E3-46B9-9677-098D7A0ABA31}" sibTransId="{15B291C9-8974-421D-AF1C-CC5A6432706B}"/>
    <dgm:cxn modelId="{63D24692-1B4C-4270-8A46-F8A474841EC5}" srcId="{A5D7C128-53A4-4678-B59E-7751BC5434C8}" destId="{AA6DEDB6-B22A-4C60-9095-27E938C2C45D}" srcOrd="3" destOrd="0" parTransId="{E549D380-1166-47E7-8265-575B9D0E8C1A}" sibTransId="{F605BA70-6C4C-4A5D-A77B-57E68E91356C}"/>
    <dgm:cxn modelId="{5E5200E1-E463-418F-95C8-0A789C039A44}" type="presOf" srcId="{3F0D7E81-0964-4388-BAF3-C680A9477D27}" destId="{18B43A28-09A5-4D4C-9C5F-831CB71B0CB6}" srcOrd="0" destOrd="4" presId="urn:diagrams.loki3.com/BracketList+Icon"/>
    <dgm:cxn modelId="{A121FEB8-D7F5-47E9-8DB1-9976880943DB}" srcId="{44CADF9C-6C3C-4614-8713-9C58C6D7EFF1}" destId="{A3BB3228-9726-4BB5-957A-30F8D2D465EC}" srcOrd="5" destOrd="0" parTransId="{01A9878A-6087-40B2-BCF5-800AA400CCCC}" sibTransId="{55849BEC-ABBB-42E5-A205-A556BDA0CAE9}"/>
    <dgm:cxn modelId="{F5E36B41-5E63-4532-9A84-23E4E416F142}" srcId="{A5D7C128-53A4-4678-B59E-7751BC5434C8}" destId="{4757AA13-7E34-4C84-AFA1-C6F7465D2BEE}" srcOrd="4" destOrd="0" parTransId="{820CF7CE-D434-4136-B6C2-6E04414AF2FB}" sibTransId="{3931DA90-127F-4A30-B9B3-65A2CE8240CF}"/>
    <dgm:cxn modelId="{375CD7D3-B616-4FCD-A3E1-F5A804944A49}" type="presOf" srcId="{D9EE0D7E-DA5F-4057-AA7E-32C403E5A5DF}" destId="{1FAB5CB4-9132-45DA-B51F-0991F8955127}" srcOrd="0" destOrd="0" presId="urn:diagrams.loki3.com/BracketList+Icon"/>
    <dgm:cxn modelId="{AF5FE4DD-7DBD-4300-9582-765B2320F436}" type="presOf" srcId="{42C062B4-0CB6-4AFB-BEE1-1E8C71CE2E3F}" destId="{18B43A28-09A5-4D4C-9C5F-831CB71B0CB6}" srcOrd="0" destOrd="0" presId="urn:diagrams.loki3.com/BracketList+Icon"/>
    <dgm:cxn modelId="{5C46399F-DF59-47E5-9699-C4DF279F1751}" type="presOf" srcId="{A3BB3228-9726-4BB5-957A-30F8D2D465EC}" destId="{18B43A28-09A5-4D4C-9C5F-831CB71B0CB6}" srcOrd="0" destOrd="5" presId="urn:diagrams.loki3.com/BracketList+Icon"/>
    <dgm:cxn modelId="{CEAFDEC3-1C12-4888-A4E3-5220680374CF}" srcId="{44CADF9C-6C3C-4614-8713-9C58C6D7EFF1}" destId="{42C062B4-0CB6-4AFB-BEE1-1E8C71CE2E3F}" srcOrd="0" destOrd="0" parTransId="{7DE710F9-964F-4E3A-979C-2FDF73444509}" sibTransId="{9BFC9B2F-6641-4034-872F-6F93079B7F6A}"/>
    <dgm:cxn modelId="{1F340F59-9CB0-4521-8F8F-6D402DB49A71}" type="presOf" srcId="{FEBA2465-52DA-4F4F-971E-6C91663DD3E5}" destId="{18B43A28-09A5-4D4C-9C5F-831CB71B0CB6}" srcOrd="0" destOrd="3" presId="urn:diagrams.loki3.com/BracketList+Icon"/>
    <dgm:cxn modelId="{D3F450D6-D941-4921-9EE7-590F383392CF}" type="presOf" srcId="{A5D7C128-53A4-4678-B59E-7751BC5434C8}" destId="{D8A95D46-A333-4611-8401-F41F70F3C35F}" srcOrd="0" destOrd="0" presId="urn:diagrams.loki3.com/BracketList+Icon"/>
    <dgm:cxn modelId="{A92464A5-897E-4E52-B8DA-41E71C1E9129}" srcId="{44CADF9C-6C3C-4614-8713-9C58C6D7EFF1}" destId="{3F0D7E81-0964-4388-BAF3-C680A9477D27}" srcOrd="4" destOrd="0" parTransId="{A64654B7-731F-4E1C-919D-A7F042903EC4}" sibTransId="{79740DA4-88ED-48DC-972B-C5EDE5F39FC8}"/>
    <dgm:cxn modelId="{23C87FFE-1651-4241-B251-BA530AAD83B5}" srcId="{AA6DEDB6-B22A-4C60-9095-27E938C2C45D}" destId="{7844C60B-8266-4554-9111-0BC6C644D7F7}" srcOrd="0" destOrd="0" parTransId="{3B1B1504-CD65-48C6-B4E9-9FEC8AF9B8F0}" sibTransId="{973EA7A3-6671-4886-BFC1-39383D534D20}"/>
    <dgm:cxn modelId="{6EEEAB57-DA12-4FD8-9C0E-FDFBE1439DA5}" type="presOf" srcId="{7844C60B-8266-4554-9111-0BC6C644D7F7}" destId="{B932815C-7CA8-4059-BF00-57E3FCF00228}" srcOrd="0" destOrd="0" presId="urn:diagrams.loki3.com/BracketList+Icon"/>
    <dgm:cxn modelId="{7B14E117-1ABF-45E8-949A-4D24ECE8C581}" type="presOf" srcId="{9D9F2911-6C78-40D2-AF25-567CECC2ADF1}" destId="{6026B245-A2F4-4CA9-88C4-D85FFA3F8DBA}" srcOrd="0" destOrd="0" presId="urn:diagrams.loki3.com/BracketList+Icon"/>
    <dgm:cxn modelId="{248CC39D-77B3-4651-9AB1-B83BBE255FA6}" srcId="{44CADF9C-6C3C-4614-8713-9C58C6D7EFF1}" destId="{8534E83A-310C-4CA0-951E-E5A3143ADD3B}" srcOrd="2" destOrd="0" parTransId="{3FFE1887-2DEE-4C7E-8259-4C4373367D01}" sibTransId="{9A5E6A0B-C843-43B3-8AAD-75510A92C772}"/>
    <dgm:cxn modelId="{CE0940B0-5074-45BA-8DC8-8B86F39155A0}" type="presOf" srcId="{4757AA13-7E34-4C84-AFA1-C6F7465D2BEE}" destId="{313EB80F-0C3D-47DB-9CDD-135003706546}" srcOrd="0" destOrd="0" presId="urn:diagrams.loki3.com/BracketList+Icon"/>
    <dgm:cxn modelId="{42F5B6EC-7014-4BFC-B96E-AB72FD56BE31}" srcId="{2EC17AA3-175C-4DC4-9816-D9077CB2B74E}" destId="{8BDE39E3-5AA4-4696-BB8A-D7FB1B2B6FCF}" srcOrd="1" destOrd="0" parTransId="{385ACD48-A930-4789-BE1C-E12311E772C4}" sibTransId="{267B5CE3-F0F7-48BD-A82D-DE6DAB91F6F6}"/>
    <dgm:cxn modelId="{929CBCEE-D19C-4338-8CCC-90E50083D814}" type="presOf" srcId="{8BDE39E3-5AA4-4696-BB8A-D7FB1B2B6FCF}" destId="{6026B245-A2F4-4CA9-88C4-D85FFA3F8DBA}" srcOrd="0" destOrd="1" presId="urn:diagrams.loki3.com/BracketList+Icon"/>
    <dgm:cxn modelId="{D3AB5B92-31A8-430B-8162-CB3CB6F23D96}" type="presOf" srcId="{B26C846C-5950-4BB9-8267-8F6CADFA3FA3}" destId="{18B43A28-09A5-4D4C-9C5F-831CB71B0CB6}" srcOrd="0" destOrd="6" presId="urn:diagrams.loki3.com/BracketList+Icon"/>
    <dgm:cxn modelId="{CFCC4E0B-C8F0-4BBF-8984-D6E0D3745744}" srcId="{A5D7C128-53A4-4678-B59E-7751BC5434C8}" destId="{F95CF6D6-D8DA-414B-8EE3-34D00BFD8C5C}" srcOrd="5" destOrd="0" parTransId="{DFF221A6-0AFA-44B1-B6D6-3041943770B7}" sibTransId="{93F1C8E8-8003-417C-B932-308E25BA695C}"/>
    <dgm:cxn modelId="{AB10D01A-ECBA-4881-B10D-5A3F9D49C072}" type="presOf" srcId="{F95CF6D6-D8DA-414B-8EE3-34D00BFD8C5C}" destId="{4CDEFD4B-A9FA-4A63-98E5-FC1420766FAB}" srcOrd="0" destOrd="0" presId="urn:diagrams.loki3.com/BracketList+Icon"/>
    <dgm:cxn modelId="{2E0C9105-4D4B-4D3F-BCFF-D073B2144713}" type="presParOf" srcId="{D8A95D46-A333-4611-8401-F41F70F3C35F}" destId="{856CFD50-4530-4030-BBC9-9EBEA68E9ECD}" srcOrd="0" destOrd="0" presId="urn:diagrams.loki3.com/BracketList+Icon"/>
    <dgm:cxn modelId="{80766069-E088-463B-814B-4D17BDF937A3}" type="presParOf" srcId="{856CFD50-4530-4030-BBC9-9EBEA68E9ECD}" destId="{EBD93347-8CBD-4709-BB37-774CBBD15D7A}" srcOrd="0" destOrd="0" presId="urn:diagrams.loki3.com/BracketList+Icon"/>
    <dgm:cxn modelId="{EA4DEB7C-7489-4CD7-B723-129F10BF88BB}" type="presParOf" srcId="{856CFD50-4530-4030-BBC9-9EBEA68E9ECD}" destId="{8F25E85A-6FE3-4EA6-92A6-9928BE1A10F3}" srcOrd="1" destOrd="0" presId="urn:diagrams.loki3.com/BracketList+Icon"/>
    <dgm:cxn modelId="{487C4F98-E12C-43DA-BDA2-0392D1DC3776}" type="presParOf" srcId="{856CFD50-4530-4030-BBC9-9EBEA68E9ECD}" destId="{4B668BED-E910-446F-AC9A-91B914CF84A9}" srcOrd="2" destOrd="0" presId="urn:diagrams.loki3.com/BracketList+Icon"/>
    <dgm:cxn modelId="{F6CF744B-6740-48B1-A2D3-C44E03ED7D97}" type="presParOf" srcId="{856CFD50-4530-4030-BBC9-9EBEA68E9ECD}" destId="{18B43A28-09A5-4D4C-9C5F-831CB71B0CB6}" srcOrd="3" destOrd="0" presId="urn:diagrams.loki3.com/BracketList+Icon"/>
    <dgm:cxn modelId="{9EDC909F-83D0-49EB-A54C-0A0C601D257B}" type="presParOf" srcId="{D8A95D46-A333-4611-8401-F41F70F3C35F}" destId="{393ECD75-F814-4308-A849-15CB2B271335}" srcOrd="1" destOrd="0" presId="urn:diagrams.loki3.com/BracketList+Icon"/>
    <dgm:cxn modelId="{6B0C90F4-8604-4F50-9C4D-55420112DE4F}" type="presParOf" srcId="{D8A95D46-A333-4611-8401-F41F70F3C35F}" destId="{A7DA6DA0-0FA8-4795-A592-5B045E414380}" srcOrd="2" destOrd="0" presId="urn:diagrams.loki3.com/BracketList+Icon"/>
    <dgm:cxn modelId="{01B72F8C-9B4D-45C4-98EC-3C0FABA6EA8F}" type="presParOf" srcId="{A7DA6DA0-0FA8-4795-A592-5B045E414380}" destId="{68D3B163-1B3D-492F-BC31-F3CF8AC86F40}" srcOrd="0" destOrd="0" presId="urn:diagrams.loki3.com/BracketList+Icon"/>
    <dgm:cxn modelId="{A5EDC2E9-6D8E-4F4D-B36D-80AB0B307B87}" type="presParOf" srcId="{A7DA6DA0-0FA8-4795-A592-5B045E414380}" destId="{CC4AD390-51E0-4E4A-8645-276B9BA3021F}" srcOrd="1" destOrd="0" presId="urn:diagrams.loki3.com/BracketList+Icon"/>
    <dgm:cxn modelId="{F95E632F-96E2-4CBE-A9E6-1BD95E663939}" type="presParOf" srcId="{A7DA6DA0-0FA8-4795-A592-5B045E414380}" destId="{FB3C6E94-583B-412D-9D96-9466ACC3FA3D}" srcOrd="2" destOrd="0" presId="urn:diagrams.loki3.com/BracketList+Icon"/>
    <dgm:cxn modelId="{F764B9A5-2BDC-4612-8C07-37A11C797ABA}" type="presParOf" srcId="{A7DA6DA0-0FA8-4795-A592-5B045E414380}" destId="{6026B245-A2F4-4CA9-88C4-D85FFA3F8DBA}" srcOrd="3" destOrd="0" presId="urn:diagrams.loki3.com/BracketList+Icon"/>
    <dgm:cxn modelId="{8C5A6DCF-AFC1-48AB-9158-9DD30F75F5E0}" type="presParOf" srcId="{D8A95D46-A333-4611-8401-F41F70F3C35F}" destId="{E53D057A-521F-4684-A6E6-FB6203DBD2B9}" srcOrd="3" destOrd="0" presId="urn:diagrams.loki3.com/BracketList+Icon"/>
    <dgm:cxn modelId="{AACDB1B4-4C10-4CE0-B1CF-ADFC3F99A483}" type="presParOf" srcId="{D8A95D46-A333-4611-8401-F41F70F3C35F}" destId="{DDE4EEF5-4488-4F52-875D-185D8F7B11E6}" srcOrd="4" destOrd="0" presId="urn:diagrams.loki3.com/BracketList+Icon"/>
    <dgm:cxn modelId="{4A84FA71-8A22-4FF9-BDD8-BCDD8834F072}" type="presParOf" srcId="{DDE4EEF5-4488-4F52-875D-185D8F7B11E6}" destId="{95EACC61-E1DC-4F81-94F2-C351C651A84E}" srcOrd="0" destOrd="0" presId="urn:diagrams.loki3.com/BracketList+Icon"/>
    <dgm:cxn modelId="{181CF3C7-AE84-4414-9837-F337C3A57DA6}" type="presParOf" srcId="{DDE4EEF5-4488-4F52-875D-185D8F7B11E6}" destId="{1B98B704-D23A-40A7-8BF1-6ED33A2F2252}" srcOrd="1" destOrd="0" presId="urn:diagrams.loki3.com/BracketList+Icon"/>
    <dgm:cxn modelId="{0D98C19C-E34E-404A-BDF4-88EAE6F3DB8E}" type="presParOf" srcId="{DDE4EEF5-4488-4F52-875D-185D8F7B11E6}" destId="{91568988-AEBD-4F44-920B-CC00EAA48CB3}" srcOrd="2" destOrd="0" presId="urn:diagrams.loki3.com/BracketList+Icon"/>
    <dgm:cxn modelId="{CE09835B-59F4-4180-9680-BE816308B7F6}" type="presParOf" srcId="{DDE4EEF5-4488-4F52-875D-185D8F7B11E6}" destId="{1FAB5CB4-9132-45DA-B51F-0991F8955127}" srcOrd="3" destOrd="0" presId="urn:diagrams.loki3.com/BracketList+Icon"/>
    <dgm:cxn modelId="{6B943A6B-4EF9-4A56-8843-0F4DBD40F210}" type="presParOf" srcId="{D8A95D46-A333-4611-8401-F41F70F3C35F}" destId="{E4135D2F-84C8-4D42-8DB7-57C0481D1629}" srcOrd="5" destOrd="0" presId="urn:diagrams.loki3.com/BracketList+Icon"/>
    <dgm:cxn modelId="{FA967CA2-029B-4F18-91C8-DA499C33CA8E}" type="presParOf" srcId="{D8A95D46-A333-4611-8401-F41F70F3C35F}" destId="{2CF894CD-D240-4E2F-A0CF-3A07AE2D6EC0}" srcOrd="6" destOrd="0" presId="urn:diagrams.loki3.com/BracketList+Icon"/>
    <dgm:cxn modelId="{2A28FC5C-1DD0-4993-A467-BE849AD6637D}" type="presParOf" srcId="{2CF894CD-D240-4E2F-A0CF-3A07AE2D6EC0}" destId="{83FC4CEB-473F-4A71-BE14-4A728DC4C74B}" srcOrd="0" destOrd="0" presId="urn:diagrams.loki3.com/BracketList+Icon"/>
    <dgm:cxn modelId="{D157902B-8589-4357-86BF-CBF186632CA5}" type="presParOf" srcId="{2CF894CD-D240-4E2F-A0CF-3A07AE2D6EC0}" destId="{6882AE5D-3676-4561-B981-7A7437C1B3D7}" srcOrd="1" destOrd="0" presId="urn:diagrams.loki3.com/BracketList+Icon"/>
    <dgm:cxn modelId="{6E0A6023-A9C3-424D-AF6F-6CE6D90F1EFE}" type="presParOf" srcId="{2CF894CD-D240-4E2F-A0CF-3A07AE2D6EC0}" destId="{4F77C8D4-2D9A-4A88-8F06-6FEFB41B24F5}" srcOrd="2" destOrd="0" presId="urn:diagrams.loki3.com/BracketList+Icon"/>
    <dgm:cxn modelId="{AAB65EA7-C6C3-4CC4-B140-A408FBC59FF9}" type="presParOf" srcId="{2CF894CD-D240-4E2F-A0CF-3A07AE2D6EC0}" destId="{B932815C-7CA8-4059-BF00-57E3FCF00228}" srcOrd="3" destOrd="0" presId="urn:diagrams.loki3.com/BracketList+Icon"/>
    <dgm:cxn modelId="{28940B87-960B-487D-A2C5-C7613C30EBAC}" type="presParOf" srcId="{D8A95D46-A333-4611-8401-F41F70F3C35F}" destId="{D0C3F030-B8EB-4C05-B20D-4AADE1892A07}" srcOrd="7" destOrd="0" presId="urn:diagrams.loki3.com/BracketList+Icon"/>
    <dgm:cxn modelId="{A5745676-7212-4FB8-BFE2-029FF34E5781}" type="presParOf" srcId="{D8A95D46-A333-4611-8401-F41F70F3C35F}" destId="{A37E88D8-63CA-4961-808F-32A92A388E9B}" srcOrd="8" destOrd="0" presId="urn:diagrams.loki3.com/BracketList+Icon"/>
    <dgm:cxn modelId="{6DFF93D3-335D-4F75-8EF0-87167B1B1CB7}" type="presParOf" srcId="{A37E88D8-63CA-4961-808F-32A92A388E9B}" destId="{313EB80F-0C3D-47DB-9CDD-135003706546}" srcOrd="0" destOrd="0" presId="urn:diagrams.loki3.com/BracketList+Icon"/>
    <dgm:cxn modelId="{5D400B25-B7A2-4551-AB3C-577B12A8B181}" type="presParOf" srcId="{A37E88D8-63CA-4961-808F-32A92A388E9B}" destId="{B3F06D67-6668-48AC-A6A1-8C21E44BA624}" srcOrd="1" destOrd="0" presId="urn:diagrams.loki3.com/BracketList+Icon"/>
    <dgm:cxn modelId="{19B6E568-39E5-4F70-9E35-D81C898865E6}" type="presParOf" srcId="{A37E88D8-63CA-4961-808F-32A92A388E9B}" destId="{FCEDF423-3226-4B06-B2AF-2AF461119516}" srcOrd="2" destOrd="0" presId="urn:diagrams.loki3.com/BracketList+Icon"/>
    <dgm:cxn modelId="{44B585E7-3FED-4190-B1A6-D0A3C06CC41D}" type="presParOf" srcId="{A37E88D8-63CA-4961-808F-32A92A388E9B}" destId="{31DF9F09-D8E7-4A9A-A6D1-68BDA7502BF6}" srcOrd="3" destOrd="0" presId="urn:diagrams.loki3.com/BracketList+Icon"/>
    <dgm:cxn modelId="{D7F2FDDB-8BBD-4899-BB89-A0BE47E4A4AB}" type="presParOf" srcId="{D8A95D46-A333-4611-8401-F41F70F3C35F}" destId="{3270DB20-5849-4792-BC03-D8EA88C590DB}" srcOrd="9" destOrd="0" presId="urn:diagrams.loki3.com/BracketList+Icon"/>
    <dgm:cxn modelId="{4B712EDF-3667-4AB7-8C2B-3A089391456A}" type="presParOf" srcId="{D8A95D46-A333-4611-8401-F41F70F3C35F}" destId="{E3211571-1581-4104-8465-1B54066C8EA5}" srcOrd="10" destOrd="0" presId="urn:diagrams.loki3.com/BracketList+Icon"/>
    <dgm:cxn modelId="{A33B3211-CB51-4100-B451-0340DD8F5FC4}" type="presParOf" srcId="{E3211571-1581-4104-8465-1B54066C8EA5}" destId="{4CDEFD4B-A9FA-4A63-98E5-FC1420766FAB}" srcOrd="0" destOrd="0" presId="urn:diagrams.loki3.com/BracketList+Icon"/>
    <dgm:cxn modelId="{6DEF9693-3F47-4A30-9B35-485F72CF9A14}" type="presParOf" srcId="{E3211571-1581-4104-8465-1B54066C8EA5}" destId="{34CF291A-B0F9-4058-AD73-09699552F0F6}" srcOrd="1" destOrd="0" presId="urn:diagrams.loki3.com/BracketList+Icon"/>
    <dgm:cxn modelId="{AA65DAA6-6A76-494C-ACE8-00ADA39AB0F0}" type="presParOf" srcId="{E3211571-1581-4104-8465-1B54066C8EA5}" destId="{B76D7ED5-B76E-4E67-B17C-B9BF0268FF16}" srcOrd="2" destOrd="0" presId="urn:diagrams.loki3.com/BracketList+Icon"/>
    <dgm:cxn modelId="{C3E6350C-9109-4A67-9EF7-7A75795AF6AD}" type="presParOf" srcId="{E3211571-1581-4104-8465-1B54066C8EA5}" destId="{015A44D6-C49E-4892-90B7-A640C660A8B4}" srcOrd="3" destOrd="0" presId="urn:diagrams.loki3.com/BracketList+Icon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BD93347-8CBD-4709-BB37-774CBBD15D7A}">
      <dsp:nvSpPr>
        <dsp:cNvPr id="0" name=""/>
        <dsp:cNvSpPr/>
      </dsp:nvSpPr>
      <dsp:spPr>
        <a:xfrm>
          <a:off x="0" y="918951"/>
          <a:ext cx="2086192" cy="356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45720" rIns="128016" bIns="45720" numCol="1" spcCol="1270" anchor="ctr" anchorCtr="0">
          <a:noAutofit/>
        </a:bodyPr>
        <a:lstStyle/>
        <a:p>
          <a:pPr lvl="0" algn="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JET</a:t>
          </a:r>
          <a:endParaRPr lang="en-IE" sz="1800" kern="1200" dirty="0"/>
        </a:p>
      </dsp:txBody>
      <dsp:txXfrm>
        <a:off x="0" y="918951"/>
        <a:ext cx="2086192" cy="356400"/>
      </dsp:txXfrm>
    </dsp:sp>
    <dsp:sp modelId="{8F25E85A-6FE3-4EA6-92A6-9928BE1A10F3}">
      <dsp:nvSpPr>
        <dsp:cNvPr id="0" name=""/>
        <dsp:cNvSpPr/>
      </dsp:nvSpPr>
      <dsp:spPr>
        <a:xfrm>
          <a:off x="2086192" y="72501"/>
          <a:ext cx="417238" cy="2049300"/>
        </a:xfrm>
        <a:prstGeom prst="leftBrace">
          <a:avLst>
            <a:gd name="adj1" fmla="val 35000"/>
            <a:gd name="adj2" fmla="val 50000"/>
          </a:avLst>
        </a:pr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8B43A28-09A5-4D4C-9C5F-831CB71B0CB6}">
      <dsp:nvSpPr>
        <dsp:cNvPr id="0" name=""/>
        <dsp:cNvSpPr/>
      </dsp:nvSpPr>
      <dsp:spPr>
        <a:xfrm>
          <a:off x="2670326" y="72501"/>
          <a:ext cx="5674444" cy="20493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/>
            <a:t>Vertical Stability</a:t>
          </a:r>
          <a:endParaRPr lang="en-IE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/>
            <a:t>Real-time Protection Sequencer</a:t>
          </a:r>
          <a:endParaRPr lang="en-IE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/>
            <a:t>Vessel Thermal map</a:t>
          </a:r>
          <a:endParaRPr lang="en-IE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/>
            <a:t>Walls</a:t>
          </a:r>
          <a:endParaRPr lang="en-IE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/>
            <a:t>Equinox</a:t>
          </a:r>
          <a:endParaRPr lang="en-IE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/>
            <a:t>Beta-Li</a:t>
          </a:r>
          <a:endParaRPr lang="en-IE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/>
            <a:t>As part of post-processing codes</a:t>
          </a:r>
          <a:endParaRPr lang="en-IE" sz="1800" kern="1200" dirty="0"/>
        </a:p>
      </dsp:txBody>
      <dsp:txXfrm>
        <a:off x="2670326" y="72501"/>
        <a:ext cx="5674444" cy="2049300"/>
      </dsp:txXfrm>
    </dsp:sp>
    <dsp:sp modelId="{68D3B163-1B3D-492F-BC31-F3CF8AC86F40}">
      <dsp:nvSpPr>
        <dsp:cNvPr id="0" name=""/>
        <dsp:cNvSpPr/>
      </dsp:nvSpPr>
      <dsp:spPr>
        <a:xfrm>
          <a:off x="0" y="2336957"/>
          <a:ext cx="2088232" cy="356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45720" rIns="128016" bIns="45720" numCol="1" spcCol="1270" anchor="ctr" anchorCtr="0">
          <a:noAutofit/>
        </a:bodyPr>
        <a:lstStyle/>
        <a:p>
          <a:pPr lvl="0" algn="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COMPASS</a:t>
          </a:r>
          <a:endParaRPr lang="en-IE" sz="1800" kern="1200" dirty="0"/>
        </a:p>
      </dsp:txBody>
      <dsp:txXfrm>
        <a:off x="0" y="2336957"/>
        <a:ext cx="2088232" cy="356400"/>
      </dsp:txXfrm>
    </dsp:sp>
    <dsp:sp modelId="{CC4AD390-51E0-4E4A-8645-276B9BA3021F}">
      <dsp:nvSpPr>
        <dsp:cNvPr id="0" name=""/>
        <dsp:cNvSpPr/>
      </dsp:nvSpPr>
      <dsp:spPr>
        <a:xfrm>
          <a:off x="2088231" y="2186601"/>
          <a:ext cx="417646" cy="657112"/>
        </a:xfrm>
        <a:prstGeom prst="leftBrace">
          <a:avLst>
            <a:gd name="adj1" fmla="val 35000"/>
            <a:gd name="adj2" fmla="val 50000"/>
          </a:avLst>
        </a:pr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026B245-A2F4-4CA9-88C4-D85FFA3F8DBA}">
      <dsp:nvSpPr>
        <dsp:cNvPr id="0" name=""/>
        <dsp:cNvSpPr/>
      </dsp:nvSpPr>
      <dsp:spPr>
        <a:xfrm>
          <a:off x="2672936" y="2186601"/>
          <a:ext cx="5679991" cy="6571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/>
            <a:t>Shape control</a:t>
          </a:r>
          <a:endParaRPr lang="en-IE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/>
            <a:t>Vertical Stability</a:t>
          </a:r>
          <a:endParaRPr lang="en-IE" sz="1800" kern="1200" dirty="0"/>
        </a:p>
      </dsp:txBody>
      <dsp:txXfrm>
        <a:off x="2672936" y="2186601"/>
        <a:ext cx="5679991" cy="657112"/>
      </dsp:txXfrm>
    </dsp:sp>
    <dsp:sp modelId="{95EACC61-E1DC-4F81-94F2-C351C651A84E}">
      <dsp:nvSpPr>
        <dsp:cNvPr id="0" name=""/>
        <dsp:cNvSpPr/>
      </dsp:nvSpPr>
      <dsp:spPr>
        <a:xfrm>
          <a:off x="0" y="2919651"/>
          <a:ext cx="2088232" cy="356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45720" rIns="128016" bIns="45720" numCol="1" spcCol="1270" anchor="ctr" anchorCtr="0">
          <a:noAutofit/>
        </a:bodyPr>
        <a:lstStyle/>
        <a:p>
          <a:pPr lvl="0" algn="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ISTTOK</a:t>
          </a:r>
          <a:endParaRPr lang="en-IE" sz="1800" kern="1200" dirty="0"/>
        </a:p>
      </dsp:txBody>
      <dsp:txXfrm>
        <a:off x="0" y="2919651"/>
        <a:ext cx="2088232" cy="356400"/>
      </dsp:txXfrm>
    </dsp:sp>
    <dsp:sp modelId="{1B98B704-D23A-40A7-8BF1-6ED33A2F2252}">
      <dsp:nvSpPr>
        <dsp:cNvPr id="0" name=""/>
        <dsp:cNvSpPr/>
      </dsp:nvSpPr>
      <dsp:spPr>
        <a:xfrm>
          <a:off x="2088231" y="2908513"/>
          <a:ext cx="417646" cy="378675"/>
        </a:xfrm>
        <a:prstGeom prst="leftBrace">
          <a:avLst>
            <a:gd name="adj1" fmla="val 35000"/>
            <a:gd name="adj2" fmla="val 50000"/>
          </a:avLst>
        </a:pr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FAB5CB4-9132-45DA-B51F-0991F8955127}">
      <dsp:nvSpPr>
        <dsp:cNvPr id="0" name=""/>
        <dsp:cNvSpPr/>
      </dsp:nvSpPr>
      <dsp:spPr>
        <a:xfrm>
          <a:off x="2672936" y="2908513"/>
          <a:ext cx="5679991" cy="37867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/>
            <a:t>Integrated plasma control</a:t>
          </a:r>
          <a:endParaRPr lang="en-IE" sz="1800" kern="1200" dirty="0"/>
        </a:p>
      </dsp:txBody>
      <dsp:txXfrm>
        <a:off x="2672936" y="2908513"/>
        <a:ext cx="5679991" cy="378675"/>
      </dsp:txXfrm>
    </dsp:sp>
    <dsp:sp modelId="{83FC4CEB-473F-4A71-BE14-4A728DC4C74B}">
      <dsp:nvSpPr>
        <dsp:cNvPr id="0" name=""/>
        <dsp:cNvSpPr/>
      </dsp:nvSpPr>
      <dsp:spPr>
        <a:xfrm>
          <a:off x="0" y="3502344"/>
          <a:ext cx="2086192" cy="356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45720" rIns="128016" bIns="45720" numCol="1" spcCol="1270" anchor="ctr" anchorCtr="0">
          <a:noAutofit/>
        </a:bodyPr>
        <a:lstStyle/>
        <a:p>
          <a:pPr lvl="0" algn="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FTU</a:t>
          </a:r>
          <a:endParaRPr lang="en-IE" sz="1800" kern="1200" dirty="0"/>
        </a:p>
      </dsp:txBody>
      <dsp:txXfrm>
        <a:off x="0" y="3502344"/>
        <a:ext cx="2086192" cy="356400"/>
      </dsp:txXfrm>
    </dsp:sp>
    <dsp:sp modelId="{6882AE5D-3676-4561-B981-7A7437C1B3D7}">
      <dsp:nvSpPr>
        <dsp:cNvPr id="0" name=""/>
        <dsp:cNvSpPr/>
      </dsp:nvSpPr>
      <dsp:spPr>
        <a:xfrm>
          <a:off x="2086192" y="3351988"/>
          <a:ext cx="417238" cy="657112"/>
        </a:xfrm>
        <a:prstGeom prst="leftBrace">
          <a:avLst>
            <a:gd name="adj1" fmla="val 35000"/>
            <a:gd name="adj2" fmla="val 50000"/>
          </a:avLst>
        </a:pr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32815C-7CA8-4059-BF00-57E3FCF00228}">
      <dsp:nvSpPr>
        <dsp:cNvPr id="0" name=""/>
        <dsp:cNvSpPr/>
      </dsp:nvSpPr>
      <dsp:spPr>
        <a:xfrm>
          <a:off x="2670326" y="3351988"/>
          <a:ext cx="5674444" cy="6571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/>
            <a:t>Integrated plasma control</a:t>
          </a:r>
          <a:endParaRPr lang="en-IE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/>
            <a:t>Additional heating control</a:t>
          </a:r>
          <a:endParaRPr lang="en-IE" sz="1800" kern="1200" dirty="0"/>
        </a:p>
      </dsp:txBody>
      <dsp:txXfrm>
        <a:off x="2670326" y="3351988"/>
        <a:ext cx="5674444" cy="657112"/>
      </dsp:txXfrm>
    </dsp:sp>
    <dsp:sp modelId="{313EB80F-0C3D-47DB-9CDD-135003706546}">
      <dsp:nvSpPr>
        <dsp:cNvPr id="0" name=""/>
        <dsp:cNvSpPr/>
      </dsp:nvSpPr>
      <dsp:spPr>
        <a:xfrm>
          <a:off x="0" y="4085038"/>
          <a:ext cx="2088232" cy="356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45720" rIns="128016" bIns="45720" numCol="1" spcCol="1270" anchor="ctr" anchorCtr="0">
          <a:noAutofit/>
        </a:bodyPr>
        <a:lstStyle/>
        <a:p>
          <a:pPr lvl="0" algn="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RFX</a:t>
          </a:r>
          <a:endParaRPr lang="en-IE" sz="1800" kern="1200" dirty="0"/>
        </a:p>
      </dsp:txBody>
      <dsp:txXfrm>
        <a:off x="0" y="4085038"/>
        <a:ext cx="2088232" cy="356400"/>
      </dsp:txXfrm>
    </dsp:sp>
    <dsp:sp modelId="{B3F06D67-6668-48AC-A6A1-8C21E44BA624}">
      <dsp:nvSpPr>
        <dsp:cNvPr id="0" name=""/>
        <dsp:cNvSpPr/>
      </dsp:nvSpPr>
      <dsp:spPr>
        <a:xfrm>
          <a:off x="2088231" y="4073901"/>
          <a:ext cx="417646" cy="378675"/>
        </a:xfrm>
        <a:prstGeom prst="leftBrace">
          <a:avLst>
            <a:gd name="adj1" fmla="val 35000"/>
            <a:gd name="adj2" fmla="val 50000"/>
          </a:avLst>
        </a:pr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1DF9F09-D8E7-4A9A-A6D1-68BDA7502BF6}">
      <dsp:nvSpPr>
        <dsp:cNvPr id="0" name=""/>
        <dsp:cNvSpPr/>
      </dsp:nvSpPr>
      <dsp:spPr>
        <a:xfrm>
          <a:off x="2672936" y="4073901"/>
          <a:ext cx="5679991" cy="37867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/>
            <a:t>Performance studies of the framework</a:t>
          </a:r>
          <a:endParaRPr lang="en-IE" sz="1800" kern="1200" dirty="0"/>
        </a:p>
      </dsp:txBody>
      <dsp:txXfrm>
        <a:off x="2672936" y="4073901"/>
        <a:ext cx="5679991" cy="378675"/>
      </dsp:txXfrm>
    </dsp:sp>
    <dsp:sp modelId="{4CDEFD4B-A9FA-4A63-98E5-FC1420766FAB}">
      <dsp:nvSpPr>
        <dsp:cNvPr id="0" name=""/>
        <dsp:cNvSpPr/>
      </dsp:nvSpPr>
      <dsp:spPr>
        <a:xfrm>
          <a:off x="0" y="4528513"/>
          <a:ext cx="2088232" cy="356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45720" rIns="128016" bIns="45720" numCol="1" spcCol="1270" anchor="ctr" anchorCtr="0">
          <a:noAutofit/>
        </a:bodyPr>
        <a:lstStyle/>
        <a:p>
          <a:pPr lvl="0" algn="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KSTAR</a:t>
          </a:r>
          <a:endParaRPr lang="en-IE" sz="1800" kern="1200" dirty="0"/>
        </a:p>
      </dsp:txBody>
      <dsp:txXfrm>
        <a:off x="0" y="4528513"/>
        <a:ext cx="2088232" cy="356400"/>
      </dsp:txXfrm>
    </dsp:sp>
    <dsp:sp modelId="{34CF291A-B0F9-4058-AD73-09699552F0F6}">
      <dsp:nvSpPr>
        <dsp:cNvPr id="0" name=""/>
        <dsp:cNvSpPr/>
      </dsp:nvSpPr>
      <dsp:spPr>
        <a:xfrm>
          <a:off x="2088231" y="4517376"/>
          <a:ext cx="417646" cy="378675"/>
        </a:xfrm>
        <a:prstGeom prst="leftBrace">
          <a:avLst>
            <a:gd name="adj1" fmla="val 35000"/>
            <a:gd name="adj2" fmla="val 50000"/>
          </a:avLst>
        </a:pr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15A44D6-C49E-4892-90B7-A640C660A8B4}">
      <dsp:nvSpPr>
        <dsp:cNvPr id="0" name=""/>
        <dsp:cNvSpPr/>
      </dsp:nvSpPr>
      <dsp:spPr>
        <a:xfrm>
          <a:off x="2672936" y="4517376"/>
          <a:ext cx="5679991" cy="37867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/>
            <a:t>*Density control</a:t>
          </a:r>
          <a:endParaRPr lang="en-IE" sz="1800" kern="1200" dirty="0"/>
        </a:p>
      </dsp:txBody>
      <dsp:txXfrm>
        <a:off x="2672936" y="4517376"/>
        <a:ext cx="5679991" cy="37867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diagrams.loki3.com/BracketList+Icon">
  <dgm:title val="Vertical Bracket List"/>
  <dgm:desc val="Use to show grouped blocks of information.  Works well with large amounts of Level 2 text."/>
  <dgm:catLst>
    <dgm:cat type="list" pri="4110"/>
    <dgm:cat type="officeonline" pri="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3" srcId="0" destId="1" srcOrd="0" destOrd="0"/>
        <dgm:cxn modelId="4" srcId="1" destId="11" srcOrd="0" destOrd="0"/>
        <dgm:cxn modelId="5" srcId="0" destId="2" srcOrd="0" destOrd="0"/>
        <dgm:cxn modelId="6" srcId="2" destId="21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V" refType="primFontSz" refFor="des" refForName="parTx" fact="0.1"/>
      <dgm:constr type="primFontSz" for="des" forName="parTx" val="65"/>
      <dgm:constr type="primFontSz" for="des" forName="desTx" refType="primFontSz" refFor="des" refForName="parTx"/>
      <dgm:constr type="h" for="des" forName="parTx" refType="primFontSz" refFor="des" refForName="parTx" fact="0.55"/>
      <dgm:constr type="h" for="des" forName="bracket" refType="primFontSz" refFor="des" refForName="parTx" fact="0.55"/>
      <dgm:constr type="h" for="des" forName="desTx" refType="primFontSz" refFor="des" refForName="parTx" fact="0.55"/>
    </dgm:constrLst>
    <dgm:ruleLst>
      <dgm:rule type="primFontSz" for="des" forName="parTx" val="5" fact="NaN" max="NaN"/>
    </dgm:ruleLst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Tx" refType="w" fact="0.25"/>
          <dgm:constr type="w" for="ch" forName="bracket" refType="w" fact="0.05"/>
          <dgm:constr type="w" for="ch" forName="spH" refType="w" fact="0.02"/>
          <dgm:constr type="w" for="ch" forName="desTx" refType="w" fact="0.68"/>
          <dgm:constr type="h" for="ch" forName="bracket" refType="h" refFor="ch" refForName="desTx" op="gte"/>
          <dgm:constr type="h" for="ch" forName="bracket" refType="h" refFor="ch" refForName="parTx" op="gte"/>
          <dgm:constr type="h" for="ch" forName="desTx" refType="h" refFor="ch" refForName="parTx" op="gte"/>
        </dgm:constrLst>
        <dgm:ruleLst/>
        <dgm:layoutNode name="parTx" styleLbl="revTx">
          <dgm:varLst>
            <dgm:chMax val="1"/>
            <dgm:bulletEnabled val="1"/>
          </dgm:varLst>
          <dgm:choose name="Name8">
            <dgm:if name="Name9" func="var" arg="dir" op="equ" val="norm">
              <dgm:alg type="tx">
                <dgm:param type="parTxLTRAlign" val="r"/>
              </dgm:alg>
            </dgm:if>
            <dgm:else name="Name10">
              <dgm:alg type="tx">
                <dgm:param type="parTxLTRAlign" val="l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tMarg" refType="primFontSz" fact="0.2"/>
            <dgm:constr type="bMarg" refType="primFontSz" fact="0.2"/>
          </dgm:constrLst>
          <dgm:ruleLst>
            <dgm:rule type="h" val="INF" fact="NaN" max="NaN"/>
          </dgm:ruleLst>
        </dgm:layoutNode>
        <dgm:layoutNode name="bracket" styleLbl="parChTrans1D1">
          <dgm:alg type="sp"/>
          <dgm:choose name="Name11">
            <dgm:if name="Name12" func="var" arg="dir" op="equ" val="norm">
              <dgm:shape xmlns:r="http://schemas.openxmlformats.org/officeDocument/2006/relationships" type="leftBrace" r:blip="">
                <dgm:adjLst>
                  <dgm:adj idx="1" val="0.35"/>
                </dgm:adjLst>
              </dgm:shape>
            </dgm:if>
            <dgm:else name="Name13">
              <dgm:shape xmlns:r="http://schemas.openxmlformats.org/officeDocument/2006/relationships" rot="180" type="leftBrace" r:blip="">
                <dgm:adjLst>
                  <dgm:adj idx="1" val="0.35"/>
                </dgm:adjLst>
              </dgm:shape>
            </dgm:else>
          </dgm:choose>
          <dgm:presOf/>
        </dgm:layoutNode>
        <dgm:layoutNode name="spH">
          <dgm:alg type="sp"/>
        </dgm:layoutNode>
        <dgm:choose name="Name14">
          <dgm:if name="Name15" axis="ch" ptType="node" func="cnt" op="gte" val="1">
            <dgm:layoutNode name="desTx" styleLbl="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secFontSz" refType="primFontSz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h" val="INF" fact="NaN" max="NaN"/>
              </dgm:ruleLst>
            </dgm:layoutNode>
          </dgm:if>
          <dgm:else name="Name16"/>
        </dgm:choose>
      </dgm:layoutNode>
      <dgm:forEach name="Name17" axis="followSib" ptType="sibTrans" cnt="1">
        <dgm:layoutNode name="spV">
          <dgm:alg type="sp"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1219200" y="3886200"/>
            <a:ext cx="6858000" cy="990600"/>
          </a:xfrm>
        </p:spPr>
        <p:txBody>
          <a:bodyPr anchor="t" anchorCtr="0"/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219200" y="5124450"/>
            <a:ext cx="6858000" cy="53340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>
            <a:lvl1pPr>
              <a:defRPr sz="1400"/>
            </a:lvl1pPr>
          </a:lstStyle>
          <a:p>
            <a:pPr eaLnBrk="1" latinLnBrk="0" hangingPunct="1"/>
            <a:fld id="{ACDF6120-F1F0-4C60-9FE9-39AC71A9C79D}" type="datetimeFigureOut">
              <a:rPr lang="en-US" smtClean="0"/>
              <a:pPr eaLnBrk="1" latinLnBrk="0" hangingPunct="1"/>
              <a:t>10/23/2014</a:t>
            </a:fld>
            <a:endParaRPr lang="en-US" sz="1600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/>
          <a:p>
            <a:endParaRPr kumimoji="0"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1216152" y="6355080"/>
            <a:ext cx="1219200" cy="365760"/>
          </a:xfrm>
        </p:spPr>
        <p:txBody>
          <a:bodyPr/>
          <a:lstStyle/>
          <a:p>
            <a:fld id="{EA7C8D44-3667-46F6-9772-CC52308E2A7F}" type="slidenum">
              <a:rPr kumimoji="0" lang="en-US" smtClean="0"/>
              <a:pPr eaLnBrk="1" latinLnBrk="0" hangingPunct="1"/>
              <a:t>‹#›</a:t>
            </a:fld>
            <a:endParaRPr kumimoji="0" lang="en-US" dirty="0"/>
          </a:p>
        </p:txBody>
      </p:sp>
      <p:sp>
        <p:nvSpPr>
          <p:cNvPr id="21" name="Rectangle 20"/>
          <p:cNvSpPr/>
          <p:nvPr/>
        </p:nvSpPr>
        <p:spPr>
          <a:xfrm>
            <a:off x="904875" y="3648075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3" name="Rectangle 32"/>
          <p:cNvSpPr/>
          <p:nvPr/>
        </p:nvSpPr>
        <p:spPr>
          <a:xfrm>
            <a:off x="914400" y="5048250"/>
            <a:ext cx="7315200" cy="685800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Rectangle 21"/>
          <p:cNvSpPr/>
          <p:nvPr/>
        </p:nvSpPr>
        <p:spPr>
          <a:xfrm>
            <a:off x="904875" y="3648075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2" name="Rectangle 31"/>
          <p:cNvSpPr/>
          <p:nvPr/>
        </p:nvSpPr>
        <p:spPr>
          <a:xfrm>
            <a:off x="914400" y="5048250"/>
            <a:ext cx="228600" cy="68580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ACDF6120-F1F0-4C60-9FE9-39AC71A9C79D}" type="datetimeFigureOut">
              <a:rPr lang="en-US" smtClean="0"/>
              <a:pPr eaLnBrk="1" latinLnBrk="0" hangingPunct="1"/>
              <a:t>10/23/2014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ACDF6120-F1F0-4C60-9FE9-39AC71A9C79D}" type="datetimeFigureOut">
              <a:rPr lang="en-US" smtClean="0"/>
              <a:pPr eaLnBrk="1" latinLnBrk="0" hangingPunct="1"/>
              <a:t>10/23/2014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Isosceles Triangle 7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 rot="5400000">
            <a:off x="3629607" y="3201952"/>
            <a:ext cx="585216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ACDF6120-F1F0-4C60-9FE9-39AC71A9C79D}" type="datetimeFigureOut">
              <a:rPr lang="en-US" smtClean="0"/>
              <a:pPr eaLnBrk="1" latinLnBrk="0" hangingPunct="1"/>
              <a:t>10/23/2014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 eaLnBrk="1" latinLnBrk="0" hangingPunct="1"/>
              <a:t>‹#›</a:t>
            </a:fld>
            <a:endParaRPr kumimoji="0"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2971800"/>
            <a:ext cx="6858000" cy="1066800"/>
          </a:xfrm>
        </p:spPr>
        <p:txBody>
          <a:bodyPr anchor="t" anchorCtr="0"/>
          <a:lstStyle>
            <a:lvl1pPr algn="r">
              <a:buNone/>
              <a:defRPr sz="3200" b="0" cap="none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267200"/>
            <a:ext cx="6781800" cy="1143000"/>
          </a:xfrm>
        </p:spPr>
        <p:txBody>
          <a:bodyPr anchor="t" anchorCtr="0"/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/>
          <a:p>
            <a:pPr eaLnBrk="1" latinLnBrk="0" hangingPunct="1"/>
            <a:fld id="{ACDF6120-F1F0-4C60-9FE9-39AC71A9C79D}" type="datetimeFigureOut">
              <a:rPr lang="en-US" smtClean="0"/>
              <a:pPr eaLnBrk="1" latinLnBrk="0" hangingPunct="1"/>
              <a:t>10/23/2014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/>
          <a:p>
            <a:endParaRPr kumimoji="0"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9848" y="6355080"/>
            <a:ext cx="1520952" cy="365760"/>
          </a:xfrm>
        </p:spPr>
        <p:txBody>
          <a:bodyPr/>
          <a:lstStyle/>
          <a:p>
            <a:fld id="{EA7C8D44-3667-46F6-9772-CC52308E2A7F}" type="slidenum">
              <a:rPr kumimoji="0" lang="en-US" smtClean="0"/>
              <a:pPr eaLnBrk="1" latinLnBrk="0" hangingPunct="1"/>
              <a:t>‹#›</a:t>
            </a:fld>
            <a:endParaRPr kumimoji="0" lang="en-US" dirty="0"/>
          </a:p>
        </p:txBody>
      </p:sp>
      <p:sp>
        <p:nvSpPr>
          <p:cNvPr id="7" name="Rectangle 6"/>
          <p:cNvSpPr/>
          <p:nvPr/>
        </p:nvSpPr>
        <p:spPr>
          <a:xfrm>
            <a:off x="914400" y="2819400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914400" y="2819400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ACDF6120-F1F0-4C60-9FE9-39AC71A9C79D}" type="datetimeFigureOut">
              <a:rPr lang="en-US" smtClean="0"/>
              <a:pPr eaLnBrk="1" latinLnBrk="0" hangingPunct="1"/>
              <a:t>10/23/2014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632198" y="1216152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85875"/>
            <a:ext cx="4040188" cy="685800"/>
          </a:xfrm>
          <a:noFill/>
          <a:ln>
            <a:noFill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8200" y="1295400"/>
            <a:ext cx="4041775" cy="685800"/>
          </a:xfrm>
          <a:noFill/>
          <a:ln>
            <a:noFill/>
          </a:ln>
        </p:spPr>
        <p:txBody>
          <a:bodyPr lIns="91440" anchor="b" anchorCtr="0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ACDF6120-F1F0-4C60-9FE9-39AC71A9C79D}" type="datetimeFigureOut">
              <a:rPr lang="en-US" smtClean="0"/>
              <a:pPr eaLnBrk="1" latinLnBrk="0" hangingPunct="1"/>
              <a:t>10/23/2014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57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648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ACDF6120-F1F0-4C60-9FE9-39AC71A9C79D}" type="datetimeFigureOut">
              <a:rPr lang="en-US" smtClean="0"/>
              <a:pPr eaLnBrk="1" latinLnBrk="0" hangingPunct="1"/>
              <a:t>10/23/2014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ACDF6120-F1F0-4C60-9FE9-39AC71A9C79D}" type="datetimeFigureOut">
              <a:rPr lang="en-US" smtClean="0"/>
              <a:pPr eaLnBrk="1" latinLnBrk="0" hangingPunct="1"/>
              <a:t>10/23/2014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  <p:sp>
        <p:nvSpPr>
          <p:cNvPr id="5" name="Straight Connector 4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24600" y="304800"/>
            <a:ext cx="2514600" cy="838200"/>
          </a:xfrm>
        </p:spPr>
        <p:txBody>
          <a:bodyPr anchor="b" anchorCtr="0">
            <a:noAutofit/>
          </a:bodyPr>
          <a:lstStyle>
            <a:lvl1pPr algn="l">
              <a:buNone/>
              <a:defRPr sz="20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324600" y="1219200"/>
            <a:ext cx="2514600" cy="4843463"/>
          </a:xfrm>
        </p:spPr>
        <p:txBody>
          <a:bodyPr/>
          <a:lstStyle>
            <a:lvl1pPr marL="0" indent="0">
              <a:lnSpc>
                <a:spcPts val="22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ACDF6120-F1F0-4C60-9FE9-39AC71A9C79D}" type="datetimeFigureOut">
              <a:rPr lang="en-US" smtClean="0"/>
              <a:pPr eaLnBrk="1" latinLnBrk="0" hangingPunct="1"/>
              <a:t>10/23/2014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 rot="5400000">
            <a:off x="3160645" y="3324225"/>
            <a:ext cx="603504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"/>
          </p:nvPr>
        </p:nvSpPr>
        <p:spPr>
          <a:xfrm>
            <a:off x="304800" y="304800"/>
            <a:ext cx="5715000" cy="5715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00856"/>
            <a:ext cx="8229600" cy="674688"/>
          </a:xfrm>
          <a:ln>
            <a:solidFill>
              <a:schemeClr val="accent1"/>
            </a:solidFill>
          </a:ln>
        </p:spPr>
        <p:txBody>
          <a:bodyPr lIns="274320" anchor="ctr"/>
          <a:lstStyle>
            <a:lvl1pPr algn="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57200" y="1905000"/>
            <a:ext cx="8229600" cy="4270248"/>
          </a:xfrm>
          <a:solidFill>
            <a:schemeClr val="tx1">
              <a:shade val="50000"/>
            </a:schemeClr>
          </a:solidFill>
          <a:ln>
            <a:noFill/>
          </a:ln>
          <a:effectLst/>
        </p:spPr>
        <p:txBody>
          <a:bodyPr/>
          <a:lstStyle>
            <a:lvl1pPr marL="0" indent="0">
              <a:spcBef>
                <a:spcPts val="600"/>
              </a:spcBef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219200"/>
            <a:ext cx="8229600" cy="533400"/>
          </a:xfrm>
        </p:spPr>
        <p:txBody>
          <a:bodyPr anchor="ctr" anchorCtr="0"/>
          <a:lstStyle>
            <a:lvl1pPr marL="0" indent="0" algn="l">
              <a:buFontTx/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ACDF6120-F1F0-4C60-9FE9-39AC71A9C79D}" type="datetimeFigureOut">
              <a:rPr lang="en-US" smtClean="0"/>
              <a:pPr eaLnBrk="1" latinLnBrk="0" hangingPunct="1"/>
              <a:t>10/23/2014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8D44-3667-46F6-9772-CC52308E2A7F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457200" y="500856"/>
            <a:ext cx="182880" cy="68580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prstGeom prst="rect">
            <a:avLst/>
          </a:prstGeom>
        </p:spPr>
        <p:txBody>
          <a:bodyPr vert="horz" anchor="b" anchorCtr="0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219200"/>
            <a:ext cx="8229600" cy="4910328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400800" y="6356350"/>
            <a:ext cx="2289048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 eaLnBrk="1" latinLnBrk="0" hangingPunct="1"/>
            <a:fld id="{ACDF6120-F1F0-4C60-9FE9-39AC71A9C79D}" type="datetimeFigureOut">
              <a:rPr lang="en-US" smtClean="0"/>
              <a:pPr eaLnBrk="1" latinLnBrk="0" hangingPunct="1"/>
              <a:t>10/23/2014</a:t>
            </a:fld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2898648" y="6356350"/>
            <a:ext cx="3505200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 algn="r" eaLnBrk="1" latinLnBrk="0" hangingPunct="1"/>
            <a:endParaRPr kumimoji="0" lang="en-US" sz="1400" dirty="0">
              <a:solidFill>
                <a:schemeClr val="tx2"/>
              </a:solidFill>
            </a:endParaRPr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612648" y="6356350"/>
            <a:ext cx="19812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 algn="l" eaLnBrk="1" latinLnBrk="0" hangingPunct="1"/>
            <a:fld id="{EA7C8D44-3667-46F6-9772-CC52308E2A7F}" type="slidenum">
              <a:rPr kumimoji="0" lang="en-US" smtClean="0"/>
              <a:pPr algn="l" eaLnBrk="1" latinLnBrk="0" hangingPunct="1"/>
              <a:t>‹#›</a:t>
            </a:fld>
            <a:endParaRPr kumimoji="0" lang="en-US" sz="1600" dirty="0">
              <a:solidFill>
                <a:schemeClr val="tx2"/>
              </a:solidFill>
            </a:endParaRPr>
          </a:p>
        </p:txBody>
      </p:sp>
      <p:sp>
        <p:nvSpPr>
          <p:cNvPr id="28" name="Straight Connector 2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9" name="Straight Connector 28"/>
          <p:cNvSpPr>
            <a:spLocks noChangeShapeType="1"/>
          </p:cNvSpPr>
          <p:nvPr/>
        </p:nvSpPr>
        <p:spPr bwMode="auto">
          <a:xfrm>
            <a:off x="457200" y="1143000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Isosceles Triangle 9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6000"/>
        <a:buFont typeface="Wingdings 3"/>
        <a:buChar char="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ts val="500"/>
        </a:spcBef>
        <a:buClr>
          <a:schemeClr val="accent2"/>
        </a:buClr>
        <a:buSzPct val="76000"/>
        <a:buFont typeface="Wingdings 3"/>
        <a:buChar char=""/>
        <a:defRPr kumimoji="0" sz="23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500"/>
        </a:spcBef>
        <a:buClr>
          <a:schemeClr val="bg1">
            <a:shade val="50000"/>
          </a:schemeClr>
        </a:buClr>
        <a:buSzPct val="76000"/>
        <a:buFont typeface="Wingdings 3"/>
        <a:buChar char="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400"/>
        </a:spcBef>
        <a:buClr>
          <a:schemeClr val="accent2">
            <a:shade val="75000"/>
          </a:schemeClr>
        </a:buClr>
        <a:buSzPct val="70000"/>
        <a:buFont typeface="Wingdings"/>
        <a:buChar char="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00"/>
        </a:spcBef>
        <a:buClr>
          <a:schemeClr val="accent2"/>
        </a:buClr>
        <a:buSzPct val="70000"/>
        <a:buFont typeface="Wingdings"/>
        <a:buChar char="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0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0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microsoft.com/office/2007/relationships/media" Target="../media/media2.avi"/><Relationship Id="rId7" Type="http://schemas.openxmlformats.org/officeDocument/2006/relationships/slideLayout" Target="../slideLayouts/slideLayout2.xml"/><Relationship Id="rId2" Type="http://schemas.microsoft.com/office/2007/relationships/media" Target="../media/media1.avi"/><Relationship Id="rId1" Type="http://schemas.openxmlformats.org/officeDocument/2006/relationships/video" Target="NULL" TargetMode="External"/><Relationship Id="rId6" Type="http://schemas.openxmlformats.org/officeDocument/2006/relationships/video" Target="../media/media4.avi"/><Relationship Id="rId11" Type="http://schemas.openxmlformats.org/officeDocument/2006/relationships/image" Target="../media/image37.png"/><Relationship Id="rId5" Type="http://schemas.microsoft.com/office/2007/relationships/media" Target="../media/media4.avi"/><Relationship Id="rId10" Type="http://schemas.openxmlformats.org/officeDocument/2006/relationships/image" Target="../media/image36.png"/><Relationship Id="rId4" Type="http://schemas.microsoft.com/office/2007/relationships/media" Target="../media/media3.avi"/><Relationship Id="rId9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7.jpg"/><Relationship Id="rId7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18" Type="http://schemas.openxmlformats.org/officeDocument/2006/relationships/image" Target="../media/image3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17" Type="http://schemas.openxmlformats.org/officeDocument/2006/relationships/image" Target="../media/image29.png"/><Relationship Id="rId2" Type="http://schemas.openxmlformats.org/officeDocument/2006/relationships/image" Target="../media/image14.png"/><Relationship Id="rId16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5" Type="http://schemas.openxmlformats.org/officeDocument/2006/relationships/image" Target="../media/image27.png"/><Relationship Id="rId10" Type="http://schemas.openxmlformats.org/officeDocument/2006/relationships/image" Target="../media/image22.png"/><Relationship Id="rId19" Type="http://schemas.openxmlformats.org/officeDocument/2006/relationships/image" Target="../media/image31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Relationship Id="rId1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MARTe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Multi-Platform Real-Time executor</a:t>
            </a:r>
            <a:r>
              <a:rPr lang="en-IE" dirty="0"/>
              <a:t/>
            </a:r>
            <a:br>
              <a:rPr lang="en-IE" dirty="0"/>
            </a:br>
            <a:endParaRPr lang="en-I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A. Neto</a:t>
            </a:r>
            <a:r>
              <a:rPr lang="en-US" smtClean="0"/>
              <a:t>, </a:t>
            </a:r>
            <a:r>
              <a:rPr lang="en-US" smtClean="0"/>
              <a:t>October 2014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611669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Live Introspection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3682752" cy="4802088"/>
          </a:xfrm>
        </p:spPr>
        <p:txBody>
          <a:bodyPr/>
          <a:lstStyle/>
          <a:p>
            <a:r>
              <a:rPr lang="en-US" dirty="0"/>
              <a:t>Probe the system</a:t>
            </a:r>
          </a:p>
          <a:p>
            <a:r>
              <a:rPr lang="en-US" dirty="0"/>
              <a:t>Without sacrificing RT</a:t>
            </a:r>
          </a:p>
          <a:p>
            <a:r>
              <a:rPr lang="en-US" dirty="0"/>
              <a:t>Crucial for an expedite </a:t>
            </a:r>
            <a:r>
              <a:rPr lang="en-US" dirty="0" smtClean="0"/>
              <a:t>debugging</a:t>
            </a:r>
          </a:p>
          <a:p>
            <a:pPr marL="0" indent="0">
              <a:buNone/>
            </a:pPr>
            <a:endParaRPr lang="en-I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5562013" y="1160786"/>
            <a:ext cx="3430440" cy="519264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Freeform 4"/>
          <p:cNvSpPr/>
          <p:nvPr/>
        </p:nvSpPr>
        <p:spPr>
          <a:xfrm rot="2700000">
            <a:off x="5109296" y="2900196"/>
            <a:ext cx="4268520" cy="64008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none" lIns="90000" tIns="45000" rIns="90000" bIns="45000" anchor="t" anchorCtr="0" compatLnSpc="1"/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3600" b="1" i="0" u="none" strike="noStrike" baseline="0" dirty="0">
                <a:ln>
                  <a:noFill/>
                </a:ln>
                <a:solidFill>
                  <a:srgbClr val="FF6633"/>
                </a:solidFill>
                <a:latin typeface="Arial" pitchFamily="34"/>
                <a:ea typeface="DejaVu Sans" pitchFamily="2"/>
                <a:cs typeface="DejaVu Sans" pitchFamily="2"/>
              </a:rPr>
              <a:t>Automatically built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3186576"/>
            <a:ext cx="4104456" cy="30978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7" name="Straight Arrow Connector 6"/>
          <p:cNvCxnSpPr/>
          <p:nvPr/>
        </p:nvCxnSpPr>
        <p:spPr>
          <a:xfrm flipH="1">
            <a:off x="3995936" y="2685112"/>
            <a:ext cx="648072" cy="53512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319971" y="1484783"/>
            <a:ext cx="1242041" cy="1200329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GAM from protection system at JET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582104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360000" y="1260000"/>
            <a:ext cx="8460000" cy="5220000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il" t="it" r="ir" b="ib"/>
            <a:pathLst>
              <a:path>
                <a:moveTo>
                  <a:pt x="l" y="vc"/>
                </a:moveTo>
                <a:arcTo wR="wd2" hR="hd2" stAng="cd2" swAng="cd4"/>
                <a:arcTo wR="wd2" hR="hd2" stAng="3cd4" swAng="cd4"/>
                <a:arcTo wR="wd2" hR="hd2" stAng="0" swAng="cd4"/>
                <a:arcTo wR="wd2" hR="hd2" stAng="cd4" swAng="cd4"/>
                <a:close/>
              </a:path>
            </a:pathLst>
          </a:custGeom>
          <a:solidFill>
            <a:srgbClr val="AECF00"/>
          </a:solidFill>
          <a:ln w="0">
            <a:solidFill>
              <a:srgbClr val="000000"/>
            </a:solidFill>
            <a:prstDash val="solid"/>
          </a:ln>
        </p:spPr>
        <p:txBody>
          <a:bodyPr vert="horz" lIns="90000" tIns="45000" rIns="90000" bIns="45000" anchor="ctr" anchorCtr="1" compatLnSpc="1"/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GB" sz="1000" b="0" i="0" u="none" strike="noStrike" baseline="0">
              <a:ln>
                <a:noFill/>
              </a:ln>
              <a:solidFill>
                <a:srgbClr val="000000"/>
              </a:solidFill>
              <a:ea typeface="DejaVu Sans" pitchFamily="2"/>
              <a:cs typeface="DejaVu Sans" pitchFamily="2"/>
            </a:endParaRPr>
          </a:p>
        </p:txBody>
      </p:sp>
      <p:cxnSp>
        <p:nvCxnSpPr>
          <p:cNvPr id="35" name="Straight Connector 34"/>
          <p:cNvCxnSpPr/>
          <p:nvPr/>
        </p:nvCxnSpPr>
        <p:spPr>
          <a:xfrm>
            <a:off x="2430000" y="2924944"/>
            <a:ext cx="1925976" cy="81905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V="1">
            <a:off x="4355976" y="3042000"/>
            <a:ext cx="2358024" cy="7020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4355976" y="3744000"/>
            <a:ext cx="1854024" cy="14760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H="1">
            <a:off x="2070000" y="3744000"/>
            <a:ext cx="2285976" cy="53496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H="1">
            <a:off x="3262504" y="3744000"/>
            <a:ext cx="1093472" cy="15660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MARTe</a:t>
            </a:r>
            <a:r>
              <a:rPr lang="en-US" dirty="0" smtClean="0"/>
              <a:t> components</a:t>
            </a:r>
            <a:endParaRPr lang="en-IE" dirty="0"/>
          </a:p>
        </p:txBody>
      </p:sp>
      <p:sp>
        <p:nvSpPr>
          <p:cNvPr id="5" name="Freeform 4"/>
          <p:cNvSpPr/>
          <p:nvPr/>
        </p:nvSpPr>
        <p:spPr>
          <a:xfrm>
            <a:off x="1080000" y="2520000"/>
            <a:ext cx="2700000" cy="900000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il" t="it" r="ir" b="ib"/>
            <a:pathLst>
              <a:path>
                <a:moveTo>
                  <a:pt x="l" y="vc"/>
                </a:moveTo>
                <a:arcTo wR="wd2" hR="hd2" stAng="cd2" swAng="cd4"/>
                <a:arcTo wR="wd2" hR="hd2" stAng="3cd4" swAng="cd4"/>
                <a:arcTo wR="wd2" hR="hd2" stAng="0" swAng="cd4"/>
                <a:arcTo wR="wd2" hR="hd2" stAng="cd4" swAng="cd4"/>
                <a:close/>
              </a:path>
            </a:pathLst>
          </a:custGeom>
          <a:solidFill>
            <a:srgbClr val="333333"/>
          </a:solidFill>
          <a:ln w="0">
            <a:solidFill>
              <a:srgbClr val="000000"/>
            </a:solidFill>
            <a:prstDash val="solid"/>
          </a:ln>
        </p:spPr>
        <p:txBody>
          <a:bodyPr vert="horz" lIns="90000" tIns="45000" rIns="90000" bIns="45000" anchor="ctr" anchorCtr="1" compatLnSpc="1"/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2000" b="1" i="0" u="none" strike="noStrike" baseline="0" dirty="0" smtClean="0">
                <a:ln>
                  <a:noFill/>
                </a:ln>
                <a:solidFill>
                  <a:srgbClr val="FF8D00"/>
                </a:solidFill>
                <a:ea typeface="DejaVu Sans" pitchFamily="2"/>
                <a:cs typeface="DejaVu Sans" pitchFamily="2"/>
              </a:rPr>
              <a:t>State machine</a:t>
            </a:r>
            <a:endParaRPr lang="en-GB" sz="2000" b="1" i="0" u="none" strike="noStrike" baseline="0" dirty="0">
              <a:ln>
                <a:noFill/>
              </a:ln>
              <a:solidFill>
                <a:srgbClr val="FF8D00"/>
              </a:solidFill>
              <a:ea typeface="DejaVu Sans" pitchFamily="2"/>
              <a:cs typeface="DejaVu Sans" pitchFamily="2"/>
            </a:endParaRPr>
          </a:p>
        </p:txBody>
      </p:sp>
      <p:sp>
        <p:nvSpPr>
          <p:cNvPr id="6" name="Freeform 5"/>
          <p:cNvSpPr/>
          <p:nvPr/>
        </p:nvSpPr>
        <p:spPr>
          <a:xfrm>
            <a:off x="720000" y="3780000"/>
            <a:ext cx="2700000" cy="900000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il" t="it" r="ir" b="ib"/>
            <a:pathLst>
              <a:path>
                <a:moveTo>
                  <a:pt x="l" y="vc"/>
                </a:moveTo>
                <a:arcTo wR="wd2" hR="hd2" stAng="cd2" swAng="cd4"/>
                <a:arcTo wR="wd2" hR="hd2" stAng="3cd4" swAng="cd4"/>
                <a:arcTo wR="wd2" hR="hd2" stAng="0" swAng="cd4"/>
                <a:arcTo wR="wd2" hR="hd2" stAng="cd4" swAng="cd4"/>
                <a:close/>
              </a:path>
            </a:pathLst>
          </a:custGeom>
          <a:solidFill>
            <a:srgbClr val="333333"/>
          </a:solidFill>
          <a:ln w="0">
            <a:solidFill>
              <a:srgbClr val="000000"/>
            </a:solidFill>
            <a:prstDash val="solid"/>
          </a:ln>
        </p:spPr>
        <p:txBody>
          <a:bodyPr vert="horz" lIns="90000" tIns="45000" rIns="90000" bIns="45000" anchor="ctr" anchorCtr="1" compatLnSpc="1"/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2400" b="1" i="0" u="none" strike="noStrike" baseline="0" dirty="0">
                <a:ln>
                  <a:noFill/>
                </a:ln>
                <a:solidFill>
                  <a:srgbClr val="FF8D00"/>
                </a:solidFill>
                <a:ea typeface="DejaVu Sans" pitchFamily="2"/>
                <a:cs typeface="DejaVu Sans" pitchFamily="2"/>
              </a:rPr>
              <a:t>Driver pool</a:t>
            </a:r>
          </a:p>
        </p:txBody>
      </p:sp>
      <p:sp>
        <p:nvSpPr>
          <p:cNvPr id="7" name="Freeform 6"/>
          <p:cNvSpPr/>
          <p:nvPr/>
        </p:nvSpPr>
        <p:spPr>
          <a:xfrm>
            <a:off x="1800000" y="4860000"/>
            <a:ext cx="2700000" cy="900000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il" t="it" r="ir" b="ib"/>
            <a:pathLst>
              <a:path>
                <a:moveTo>
                  <a:pt x="l" y="vc"/>
                </a:moveTo>
                <a:arcTo wR="wd2" hR="hd2" stAng="cd2" swAng="cd4"/>
                <a:arcTo wR="wd2" hR="hd2" stAng="3cd4" swAng="cd4"/>
                <a:arcTo wR="wd2" hR="hd2" stAng="0" swAng="cd4"/>
                <a:arcTo wR="wd2" hR="hd2" stAng="cd4" swAng="cd4"/>
                <a:close/>
              </a:path>
            </a:pathLst>
          </a:custGeom>
          <a:solidFill>
            <a:srgbClr val="333333"/>
          </a:solidFill>
          <a:ln w="0">
            <a:solidFill>
              <a:srgbClr val="000000"/>
            </a:solidFill>
            <a:prstDash val="solid"/>
          </a:ln>
        </p:spPr>
        <p:txBody>
          <a:bodyPr vert="horz" lIns="90000" tIns="45000" rIns="90000" bIns="45000" anchor="ctr" anchorCtr="1" compatLnSpc="1"/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1400" b="1" i="0" u="none" strike="noStrike" baseline="0" dirty="0">
                <a:ln>
                  <a:noFill/>
                </a:ln>
                <a:solidFill>
                  <a:srgbClr val="FF8D00"/>
                </a:solidFill>
                <a:ea typeface="DejaVu Sans" pitchFamily="2"/>
                <a:cs typeface="DejaVu Sans" pitchFamily="2"/>
              </a:rPr>
              <a:t>External time</a:t>
            </a: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1400" b="1" i="0" u="none" strike="noStrike" baseline="0" dirty="0">
                <a:ln>
                  <a:noFill/>
                </a:ln>
                <a:solidFill>
                  <a:srgbClr val="FF8D00"/>
                </a:solidFill>
                <a:ea typeface="DejaVu Sans" pitchFamily="2"/>
                <a:cs typeface="DejaVu Sans" pitchFamily="2"/>
              </a:rPr>
              <a:t>triggering services</a:t>
            </a:r>
          </a:p>
        </p:txBody>
      </p:sp>
      <p:sp>
        <p:nvSpPr>
          <p:cNvPr id="8" name="Freeform 7"/>
          <p:cNvSpPr/>
          <p:nvPr/>
        </p:nvSpPr>
        <p:spPr>
          <a:xfrm>
            <a:off x="5364000" y="2052000"/>
            <a:ext cx="2700000" cy="1980000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il" t="it" r="ir" b="ib"/>
            <a:pathLst>
              <a:path>
                <a:moveTo>
                  <a:pt x="l" y="vc"/>
                </a:moveTo>
                <a:arcTo wR="wd2" hR="hd2" stAng="cd2" swAng="cd4"/>
                <a:arcTo wR="wd2" hR="hd2" stAng="3cd4" swAng="cd4"/>
                <a:arcTo wR="wd2" hR="hd2" stAng="0" swAng="cd4"/>
                <a:arcTo wR="wd2" hR="hd2" stAng="cd4" swAng="cd4"/>
                <a:close/>
              </a:path>
            </a:pathLst>
          </a:custGeom>
          <a:solidFill>
            <a:srgbClr val="333333"/>
          </a:solidFill>
          <a:ln w="0">
            <a:solidFill>
              <a:srgbClr val="000000"/>
            </a:solidFill>
            <a:prstDash val="solid"/>
          </a:ln>
        </p:spPr>
        <p:txBody>
          <a:bodyPr vert="horz" lIns="90000" tIns="45000" rIns="90000" bIns="45000" anchor="ctr" anchorCtr="1" compatLnSpc="1"/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GB" sz="1000" b="0" i="0" u="none" strike="noStrike" baseline="0">
              <a:ln>
                <a:noFill/>
              </a:ln>
              <a:solidFill>
                <a:srgbClr val="000000"/>
              </a:solidFill>
              <a:ea typeface="DejaVu Sans" pitchFamily="2"/>
              <a:cs typeface="DejaVu Sans" pitchFamily="2"/>
            </a:endParaRPr>
          </a:p>
        </p:txBody>
      </p:sp>
      <p:sp>
        <p:nvSpPr>
          <p:cNvPr id="9" name="Freeform 8"/>
          <p:cNvSpPr/>
          <p:nvPr/>
        </p:nvSpPr>
        <p:spPr>
          <a:xfrm>
            <a:off x="5724000" y="2592000"/>
            <a:ext cx="900000" cy="540000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il" t="it" r="ir" b="ib"/>
            <a:pathLst>
              <a:path>
                <a:moveTo>
                  <a:pt x="l" y="vc"/>
                </a:moveTo>
                <a:arcTo wR="wd2" hR="hd2" stAng="cd2" swAng="cd4"/>
                <a:arcTo wR="wd2" hR="hd2" stAng="3cd4" swAng="cd4"/>
                <a:arcTo wR="wd2" hR="hd2" stAng="0" swAng="cd4"/>
                <a:arcTo wR="wd2" hR="hd2" stAng="cd4" swAng="cd4"/>
                <a:close/>
              </a:path>
            </a:pathLst>
          </a:custGeom>
          <a:solidFill>
            <a:srgbClr val="FF950E"/>
          </a:solidFill>
          <a:ln w="0">
            <a:solidFill>
              <a:srgbClr val="FF950E"/>
            </a:solidFill>
            <a:prstDash val="solid"/>
          </a:ln>
        </p:spPr>
        <p:txBody>
          <a:bodyPr vert="horz" lIns="90000" tIns="45000" rIns="90000" bIns="45000" anchor="ctr" anchorCtr="1" compatLnSpc="1"/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1000" b="1" i="0" u="none" strike="noStrike" baseline="0">
                <a:ln>
                  <a:noFill/>
                </a:ln>
                <a:solidFill>
                  <a:srgbClr val="000000"/>
                </a:solidFill>
                <a:ea typeface="DejaVu Sans" pitchFamily="2"/>
                <a:cs typeface="DejaVu Sans" pitchFamily="2"/>
              </a:rPr>
              <a:t>GAM 1</a:t>
            </a:r>
          </a:p>
        </p:txBody>
      </p:sp>
      <p:sp>
        <p:nvSpPr>
          <p:cNvPr id="10" name="Freeform 9"/>
          <p:cNvSpPr/>
          <p:nvPr/>
        </p:nvSpPr>
        <p:spPr>
          <a:xfrm>
            <a:off x="6876000" y="3204000"/>
            <a:ext cx="900000" cy="540000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il" t="it" r="ir" b="ib"/>
            <a:pathLst>
              <a:path>
                <a:moveTo>
                  <a:pt x="l" y="vc"/>
                </a:moveTo>
                <a:arcTo wR="wd2" hR="hd2" stAng="cd2" swAng="cd4"/>
                <a:arcTo wR="wd2" hR="hd2" stAng="3cd4" swAng="cd4"/>
                <a:arcTo wR="wd2" hR="hd2" stAng="0" swAng="cd4"/>
                <a:arcTo wR="wd2" hR="hd2" stAng="cd4" swAng="cd4"/>
                <a:close/>
              </a:path>
            </a:pathLst>
          </a:custGeom>
          <a:solidFill>
            <a:srgbClr val="FF950E"/>
          </a:solidFill>
          <a:ln w="0">
            <a:solidFill>
              <a:srgbClr val="000000"/>
            </a:solidFill>
            <a:prstDash val="solid"/>
          </a:ln>
        </p:spPr>
        <p:txBody>
          <a:bodyPr vert="horz" lIns="90000" tIns="45000" rIns="90000" bIns="45000" anchor="ctr" anchorCtr="1" compatLnSpc="1"/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1000" b="1" i="0" u="none" strike="noStrike" baseline="0">
                <a:ln>
                  <a:noFill/>
                </a:ln>
                <a:solidFill>
                  <a:srgbClr val="000000"/>
                </a:solidFill>
                <a:ea typeface="DejaVu Sans" pitchFamily="2"/>
                <a:cs typeface="DejaVu Sans" pitchFamily="2"/>
              </a:rPr>
              <a:t>GAM 2</a:t>
            </a:r>
          </a:p>
        </p:txBody>
      </p:sp>
      <p:sp>
        <p:nvSpPr>
          <p:cNvPr id="11" name="Freeform 10"/>
          <p:cNvSpPr/>
          <p:nvPr/>
        </p:nvSpPr>
        <p:spPr>
          <a:xfrm>
            <a:off x="5903999" y="3311999"/>
            <a:ext cx="900000" cy="540000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il" t="it" r="ir" b="ib"/>
            <a:pathLst>
              <a:path>
                <a:moveTo>
                  <a:pt x="l" y="vc"/>
                </a:moveTo>
                <a:arcTo wR="wd2" hR="hd2" stAng="cd2" swAng="cd4"/>
                <a:arcTo wR="wd2" hR="hd2" stAng="3cd4" swAng="cd4"/>
                <a:arcTo wR="wd2" hR="hd2" stAng="0" swAng="cd4"/>
                <a:arcTo wR="wd2" hR="hd2" stAng="cd4" swAng="cd4"/>
                <a:close/>
              </a:path>
            </a:pathLst>
          </a:custGeom>
          <a:solidFill>
            <a:srgbClr val="FF950E"/>
          </a:solidFill>
          <a:ln w="0">
            <a:solidFill>
              <a:srgbClr val="000000"/>
            </a:solidFill>
            <a:prstDash val="solid"/>
          </a:ln>
        </p:spPr>
        <p:txBody>
          <a:bodyPr vert="horz" lIns="90000" tIns="45000" rIns="90000" bIns="45000" anchor="ctr" anchorCtr="1" compatLnSpc="1"/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1000" b="1" i="0" u="none" strike="noStrike" baseline="0">
                <a:ln>
                  <a:noFill/>
                </a:ln>
                <a:solidFill>
                  <a:srgbClr val="000000"/>
                </a:solidFill>
                <a:ea typeface="DejaVu Sans" pitchFamily="2"/>
                <a:cs typeface="DejaVu Sans" pitchFamily="2"/>
              </a:rPr>
              <a:t>GAM N</a:t>
            </a:r>
          </a:p>
        </p:txBody>
      </p:sp>
      <p:sp>
        <p:nvSpPr>
          <p:cNvPr id="12" name="Freeform 11"/>
          <p:cNvSpPr/>
          <p:nvPr/>
        </p:nvSpPr>
        <p:spPr>
          <a:xfrm>
            <a:off x="6803999" y="2592000"/>
            <a:ext cx="900000" cy="540000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il" t="it" r="ir" b="ib"/>
            <a:pathLst>
              <a:path>
                <a:moveTo>
                  <a:pt x="l" y="vc"/>
                </a:moveTo>
                <a:arcTo wR="wd2" hR="hd2" stAng="cd2" swAng="cd4"/>
                <a:arcTo wR="wd2" hR="hd2" stAng="3cd4" swAng="cd4"/>
                <a:arcTo wR="wd2" hR="hd2" stAng="0" swAng="cd4"/>
                <a:arcTo wR="wd2" hR="hd2" stAng="cd4" swAng="cd4"/>
                <a:close/>
              </a:path>
            </a:pathLst>
          </a:custGeom>
          <a:solidFill>
            <a:srgbClr val="AECF00"/>
          </a:solidFill>
          <a:ln w="0">
            <a:solidFill>
              <a:srgbClr val="000000"/>
            </a:solidFill>
            <a:prstDash val="solid"/>
          </a:ln>
        </p:spPr>
        <p:txBody>
          <a:bodyPr vert="horz" lIns="90000" tIns="45000" rIns="90000" bIns="45000" anchor="ctr" anchorCtr="1" compatLnSpc="1"/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1000" b="1" i="0" u="none" strike="noStrike" baseline="0">
                <a:ln>
                  <a:noFill/>
                </a:ln>
                <a:solidFill>
                  <a:srgbClr val="000000"/>
                </a:solidFill>
                <a:ea typeface="DejaVu Sans" pitchFamily="2"/>
                <a:cs typeface="DejaVu Sans" pitchFamily="2"/>
              </a:rPr>
              <a:t>DDB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012000" y="2190960"/>
            <a:ext cx="1548000" cy="365040"/>
          </a:xfrm>
          <a:prstGeom prst="rect">
            <a:avLst/>
          </a:prstGeom>
          <a:noFill/>
          <a:ln>
            <a:noFill/>
          </a:ln>
        </p:spPr>
        <p:txBody>
          <a:bodyPr vert="horz" lIns="90000" tIns="45000" rIns="90000" bIns="45000" compatLnSpc="1"/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1000" b="1" i="0" u="none" strike="noStrike" baseline="0">
                <a:ln>
                  <a:noFill/>
                </a:ln>
                <a:solidFill>
                  <a:srgbClr val="FF8D00"/>
                </a:solidFill>
                <a:ea typeface="DejaVu Sans" pitchFamily="2"/>
                <a:cs typeface="DejaVu Sans" pitchFamily="2"/>
              </a:rPr>
              <a:t>RTThread</a:t>
            </a:r>
            <a:r>
              <a:rPr lang="en-GB" sz="1000" b="0" i="0" u="none" strike="noStrike" baseline="0">
                <a:ln>
                  <a:noFill/>
                </a:ln>
                <a:solidFill>
                  <a:srgbClr val="FF8D00"/>
                </a:solidFill>
                <a:ea typeface="DejaVu Sans" pitchFamily="2"/>
                <a:cs typeface="DejaVu Sans" pitchFamily="2"/>
              </a:rPr>
              <a:t> 1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745440" y="1620000"/>
            <a:ext cx="1474560" cy="516960"/>
          </a:xfrm>
          <a:prstGeom prst="rect">
            <a:avLst/>
          </a:prstGeom>
          <a:noFill/>
          <a:ln>
            <a:noFill/>
          </a:ln>
        </p:spPr>
        <p:txBody>
          <a:bodyPr vert="horz" lIns="90000" tIns="45000" rIns="90000" bIns="45000" compatLnSpc="1"/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2800" b="0" i="0" u="none" strike="noStrike" baseline="0" dirty="0" err="1">
                <a:ln>
                  <a:noFill/>
                </a:ln>
                <a:solidFill>
                  <a:srgbClr val="000000"/>
                </a:solidFill>
                <a:effectLst>
                  <a:outerShdw dist="17961" dir="2700000">
                    <a:scrgbClr r="0" g="0" b="0"/>
                  </a:outerShdw>
                </a:effectLst>
                <a:ea typeface="DejaVu Sans" pitchFamily="2"/>
                <a:cs typeface="DejaVu Sans" pitchFamily="2"/>
              </a:rPr>
              <a:t>MARTe</a:t>
            </a:r>
            <a:endParaRPr lang="en-GB" sz="2800" b="0" i="0" u="none" strike="noStrike" baseline="0" dirty="0">
              <a:ln>
                <a:noFill/>
              </a:ln>
              <a:solidFill>
                <a:srgbClr val="000000"/>
              </a:solidFill>
              <a:effectLst>
                <a:outerShdw dist="17961" dir="2700000">
                  <a:scrgbClr r="0" g="0" b="0"/>
                </a:outerShdw>
              </a:effectLst>
              <a:ea typeface="DejaVu Sans" pitchFamily="2"/>
              <a:cs typeface="DejaVu Sans" pitchFamily="2"/>
            </a:endParaRPr>
          </a:p>
        </p:txBody>
      </p:sp>
      <p:sp>
        <p:nvSpPr>
          <p:cNvPr id="15" name="Freeform 14"/>
          <p:cNvSpPr/>
          <p:nvPr/>
        </p:nvSpPr>
        <p:spPr>
          <a:xfrm>
            <a:off x="4860000" y="4140000"/>
            <a:ext cx="2700000" cy="1980000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il" t="it" r="ir" b="ib"/>
            <a:pathLst>
              <a:path>
                <a:moveTo>
                  <a:pt x="l" y="vc"/>
                </a:moveTo>
                <a:arcTo wR="wd2" hR="hd2" stAng="cd2" swAng="cd4"/>
                <a:arcTo wR="wd2" hR="hd2" stAng="3cd4" swAng="cd4"/>
                <a:arcTo wR="wd2" hR="hd2" stAng="0" swAng="cd4"/>
                <a:arcTo wR="wd2" hR="hd2" stAng="cd4" swAng="cd4"/>
                <a:close/>
              </a:path>
            </a:pathLst>
          </a:custGeom>
          <a:solidFill>
            <a:srgbClr val="333333"/>
          </a:solidFill>
          <a:ln w="0">
            <a:solidFill>
              <a:srgbClr val="000000"/>
            </a:solidFill>
            <a:prstDash val="solid"/>
          </a:ln>
        </p:spPr>
        <p:txBody>
          <a:bodyPr vert="horz" lIns="90000" tIns="45000" rIns="90000" bIns="45000" anchor="ctr" anchorCtr="1" compatLnSpc="1"/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GB" sz="1000" b="0" i="0" u="none" strike="noStrike" baseline="0">
              <a:ln>
                <a:noFill/>
              </a:ln>
              <a:solidFill>
                <a:srgbClr val="000000"/>
              </a:solidFill>
              <a:ea typeface="DejaVu Sans" pitchFamily="2"/>
              <a:cs typeface="DejaVu Sans" pitchFamily="2"/>
            </a:endParaRPr>
          </a:p>
        </p:txBody>
      </p:sp>
      <p:sp>
        <p:nvSpPr>
          <p:cNvPr id="16" name="Freeform 15"/>
          <p:cNvSpPr/>
          <p:nvPr/>
        </p:nvSpPr>
        <p:spPr>
          <a:xfrm>
            <a:off x="5220000" y="4680000"/>
            <a:ext cx="900000" cy="540000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il" t="it" r="ir" b="ib"/>
            <a:pathLst>
              <a:path>
                <a:moveTo>
                  <a:pt x="l" y="vc"/>
                </a:moveTo>
                <a:arcTo wR="wd2" hR="hd2" stAng="cd2" swAng="cd4"/>
                <a:arcTo wR="wd2" hR="hd2" stAng="3cd4" swAng="cd4"/>
                <a:arcTo wR="wd2" hR="hd2" stAng="0" swAng="cd4"/>
                <a:arcTo wR="wd2" hR="hd2" stAng="cd4" swAng="cd4"/>
                <a:close/>
              </a:path>
            </a:pathLst>
          </a:custGeom>
          <a:solidFill>
            <a:srgbClr val="FF950E"/>
          </a:solidFill>
          <a:ln w="0">
            <a:solidFill>
              <a:srgbClr val="FF950E"/>
            </a:solidFill>
            <a:prstDash val="solid"/>
          </a:ln>
        </p:spPr>
        <p:txBody>
          <a:bodyPr vert="horz" lIns="90000" tIns="45000" rIns="90000" bIns="45000" anchor="ctr" anchorCtr="1" compatLnSpc="1"/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1000" b="1" i="0" u="none" strike="noStrike" baseline="0">
                <a:ln>
                  <a:noFill/>
                </a:ln>
                <a:solidFill>
                  <a:srgbClr val="000000"/>
                </a:solidFill>
                <a:ea typeface="DejaVu Sans" pitchFamily="2"/>
                <a:cs typeface="DejaVu Sans" pitchFamily="2"/>
              </a:rPr>
              <a:t>GAM 1</a:t>
            </a:r>
          </a:p>
        </p:txBody>
      </p:sp>
      <p:sp>
        <p:nvSpPr>
          <p:cNvPr id="17" name="Freeform 16"/>
          <p:cNvSpPr/>
          <p:nvPr/>
        </p:nvSpPr>
        <p:spPr>
          <a:xfrm>
            <a:off x="6372000" y="5292000"/>
            <a:ext cx="900000" cy="540000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il" t="it" r="ir" b="ib"/>
            <a:pathLst>
              <a:path>
                <a:moveTo>
                  <a:pt x="l" y="vc"/>
                </a:moveTo>
                <a:arcTo wR="wd2" hR="hd2" stAng="cd2" swAng="cd4"/>
                <a:arcTo wR="wd2" hR="hd2" stAng="3cd4" swAng="cd4"/>
                <a:arcTo wR="wd2" hR="hd2" stAng="0" swAng="cd4"/>
                <a:arcTo wR="wd2" hR="hd2" stAng="cd4" swAng="cd4"/>
                <a:close/>
              </a:path>
            </a:pathLst>
          </a:custGeom>
          <a:solidFill>
            <a:srgbClr val="FF950E"/>
          </a:solidFill>
          <a:ln w="0">
            <a:solidFill>
              <a:srgbClr val="000000"/>
            </a:solidFill>
            <a:prstDash val="solid"/>
          </a:ln>
        </p:spPr>
        <p:txBody>
          <a:bodyPr vert="horz" lIns="90000" tIns="45000" rIns="90000" bIns="45000" anchor="ctr" anchorCtr="1" compatLnSpc="1"/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1000" b="1" i="0" u="none" strike="noStrike" baseline="0">
                <a:ln>
                  <a:noFill/>
                </a:ln>
                <a:solidFill>
                  <a:srgbClr val="000000"/>
                </a:solidFill>
                <a:ea typeface="DejaVu Sans" pitchFamily="2"/>
                <a:cs typeface="DejaVu Sans" pitchFamily="2"/>
              </a:rPr>
              <a:t>GAM 2</a:t>
            </a:r>
          </a:p>
        </p:txBody>
      </p:sp>
      <p:sp>
        <p:nvSpPr>
          <p:cNvPr id="18" name="Freeform 17"/>
          <p:cNvSpPr/>
          <p:nvPr/>
        </p:nvSpPr>
        <p:spPr>
          <a:xfrm>
            <a:off x="5400000" y="5400000"/>
            <a:ext cx="900000" cy="540000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il" t="it" r="ir" b="ib"/>
            <a:pathLst>
              <a:path>
                <a:moveTo>
                  <a:pt x="l" y="vc"/>
                </a:moveTo>
                <a:arcTo wR="wd2" hR="hd2" stAng="cd2" swAng="cd4"/>
                <a:arcTo wR="wd2" hR="hd2" stAng="3cd4" swAng="cd4"/>
                <a:arcTo wR="wd2" hR="hd2" stAng="0" swAng="cd4"/>
                <a:arcTo wR="wd2" hR="hd2" stAng="cd4" swAng="cd4"/>
                <a:close/>
              </a:path>
            </a:pathLst>
          </a:custGeom>
          <a:solidFill>
            <a:srgbClr val="FF950E"/>
          </a:solidFill>
          <a:ln w="0">
            <a:solidFill>
              <a:srgbClr val="000000"/>
            </a:solidFill>
            <a:prstDash val="solid"/>
          </a:ln>
        </p:spPr>
        <p:txBody>
          <a:bodyPr vert="horz" lIns="90000" tIns="45000" rIns="90000" bIns="45000" anchor="ctr" anchorCtr="1" compatLnSpc="1"/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1000" b="1" i="0" u="none" strike="noStrike" baseline="0">
                <a:ln>
                  <a:noFill/>
                </a:ln>
                <a:solidFill>
                  <a:srgbClr val="000000"/>
                </a:solidFill>
                <a:ea typeface="DejaVu Sans" pitchFamily="2"/>
                <a:cs typeface="DejaVu Sans" pitchFamily="2"/>
              </a:rPr>
              <a:t>GAM N</a:t>
            </a:r>
          </a:p>
        </p:txBody>
      </p:sp>
      <p:sp>
        <p:nvSpPr>
          <p:cNvPr id="19" name="Freeform 18"/>
          <p:cNvSpPr/>
          <p:nvPr/>
        </p:nvSpPr>
        <p:spPr>
          <a:xfrm>
            <a:off x="6300000" y="4680000"/>
            <a:ext cx="900000" cy="540000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il" t="it" r="ir" b="ib"/>
            <a:pathLst>
              <a:path>
                <a:moveTo>
                  <a:pt x="l" y="vc"/>
                </a:moveTo>
                <a:arcTo wR="wd2" hR="hd2" stAng="cd2" swAng="cd4"/>
                <a:arcTo wR="wd2" hR="hd2" stAng="3cd4" swAng="cd4"/>
                <a:arcTo wR="wd2" hR="hd2" stAng="0" swAng="cd4"/>
                <a:arcTo wR="wd2" hR="hd2" stAng="cd4" swAng="cd4"/>
                <a:close/>
              </a:path>
            </a:pathLst>
          </a:custGeom>
          <a:solidFill>
            <a:srgbClr val="AECF00"/>
          </a:solidFill>
          <a:ln w="0">
            <a:solidFill>
              <a:srgbClr val="000000"/>
            </a:solidFill>
            <a:prstDash val="solid"/>
          </a:ln>
        </p:spPr>
        <p:txBody>
          <a:bodyPr vert="horz" lIns="90000" tIns="45000" rIns="90000" bIns="45000" anchor="ctr" anchorCtr="1" compatLnSpc="1"/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1000" b="1" i="0" u="none" strike="noStrike" baseline="0">
                <a:ln>
                  <a:noFill/>
                </a:ln>
                <a:solidFill>
                  <a:srgbClr val="000000"/>
                </a:solidFill>
                <a:ea typeface="DejaVu Sans" pitchFamily="2"/>
                <a:cs typeface="DejaVu Sans" pitchFamily="2"/>
              </a:rPr>
              <a:t>DDB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508000" y="4278960"/>
            <a:ext cx="1548000" cy="365040"/>
          </a:xfrm>
          <a:prstGeom prst="rect">
            <a:avLst/>
          </a:prstGeom>
          <a:noFill/>
          <a:ln>
            <a:noFill/>
          </a:ln>
        </p:spPr>
        <p:txBody>
          <a:bodyPr vert="horz" lIns="90000" tIns="45000" rIns="90000" bIns="45000" compatLnSpc="1"/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1000" b="1" i="0" u="none" strike="noStrike" baseline="0">
                <a:ln>
                  <a:noFill/>
                </a:ln>
                <a:solidFill>
                  <a:srgbClr val="FF8D00"/>
                </a:solidFill>
                <a:ea typeface="DejaVu Sans" pitchFamily="2"/>
                <a:cs typeface="DejaVu Sans" pitchFamily="2"/>
              </a:rPr>
              <a:t>RTThread</a:t>
            </a:r>
            <a:r>
              <a:rPr lang="en-GB" sz="1000" b="0" i="0" u="none" strike="noStrike" baseline="0">
                <a:ln>
                  <a:noFill/>
                </a:ln>
                <a:solidFill>
                  <a:srgbClr val="FF8D00"/>
                </a:solidFill>
                <a:ea typeface="DejaVu Sans" pitchFamily="2"/>
                <a:cs typeface="DejaVu Sans" pitchFamily="2"/>
              </a:rPr>
              <a:t> N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6526" y="4669632"/>
            <a:ext cx="689293" cy="689293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0000" y="3542736"/>
            <a:ext cx="693376" cy="597264"/>
          </a:xfrm>
          <a:prstGeom prst="rect">
            <a:avLst/>
          </a:prstGeom>
        </p:spPr>
      </p:pic>
      <p:sp>
        <p:nvSpPr>
          <p:cNvPr id="45" name="Oval 44"/>
          <p:cNvSpPr/>
          <p:nvPr/>
        </p:nvSpPr>
        <p:spPr>
          <a:xfrm>
            <a:off x="4213424" y="3617988"/>
            <a:ext cx="257244" cy="2520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46" name="Diamond 45"/>
          <p:cNvSpPr/>
          <p:nvPr/>
        </p:nvSpPr>
        <p:spPr>
          <a:xfrm>
            <a:off x="2483768" y="2308396"/>
            <a:ext cx="1080000" cy="495208"/>
          </a:xfrm>
          <a:prstGeom prst="diamond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371910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traight Connector 12"/>
          <p:cNvSpPr/>
          <p:nvPr/>
        </p:nvSpPr>
        <p:spPr>
          <a:xfrm flipV="1">
            <a:off x="2843808" y="4353480"/>
            <a:ext cx="936192" cy="582479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</a:ln>
        </p:spPr>
        <p:txBody>
          <a:bodyPr vert="horz" lIns="90000" tIns="45000" rIns="90000" bIns="45000" anchor="ctr" anchorCtr="1" compatLnSpc="1"/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GB" b="0" i="0" u="none" strike="noStrike" baseline="0">
              <a:ln>
                <a:noFill/>
              </a:ln>
              <a:solidFill>
                <a:srgbClr val="000000"/>
              </a:solidFill>
              <a:ea typeface="DejaVu Sans" pitchFamily="2"/>
              <a:cs typeface="DejaVu Sans" pitchFamily="2"/>
            </a:endParaRPr>
          </a:p>
        </p:txBody>
      </p:sp>
      <p:sp>
        <p:nvSpPr>
          <p:cNvPr id="10" name="Straight Connector 9"/>
          <p:cNvSpPr/>
          <p:nvPr/>
        </p:nvSpPr>
        <p:spPr>
          <a:xfrm flipH="1" flipV="1">
            <a:off x="2484000" y="3024000"/>
            <a:ext cx="1126440" cy="67896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lIns="90000" tIns="45000" rIns="90000" bIns="45000" anchor="ctr" anchorCtr="1" compatLnSpc="1"/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GB" b="0" i="0" u="none" strike="noStrike" baseline="0">
              <a:ln>
                <a:noFill/>
              </a:ln>
              <a:solidFill>
                <a:srgbClr val="000000"/>
              </a:solidFill>
              <a:ea typeface="DejaVu Sans" pitchFamily="2"/>
              <a:cs typeface="DejaVu Sans" pitchFamily="2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Interfacing with </a:t>
            </a:r>
            <a:r>
              <a:rPr lang="en-IE" dirty="0" err="1" smtClean="0"/>
              <a:t>MARTe</a:t>
            </a:r>
            <a:endParaRPr lang="en-IE" dirty="0"/>
          </a:p>
        </p:txBody>
      </p:sp>
      <p:sp>
        <p:nvSpPr>
          <p:cNvPr id="4" name="Freeform 3"/>
          <p:cNvSpPr/>
          <p:nvPr/>
        </p:nvSpPr>
        <p:spPr>
          <a:xfrm>
            <a:off x="3420000" y="3420000"/>
            <a:ext cx="2160000" cy="1080000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il" t="it" r="ir" b="ib"/>
            <a:pathLst>
              <a:path>
                <a:moveTo>
                  <a:pt x="l" y="vc"/>
                </a:moveTo>
                <a:arcTo wR="wd2" hR="hd2" stAng="cd2" swAng="cd4"/>
                <a:arcTo wR="wd2" hR="hd2" stAng="3cd4" swAng="cd4"/>
                <a:arcTo wR="wd2" hR="hd2" stAng="0" swAng="cd4"/>
                <a:arcTo wR="wd2" hR="hd2" stAng="cd4" swAng="cd4"/>
                <a:close/>
              </a:path>
            </a:pathLst>
          </a:custGeom>
          <a:solidFill>
            <a:srgbClr val="AECF00"/>
          </a:solidFill>
          <a:ln w="0">
            <a:solidFill>
              <a:srgbClr val="000000"/>
            </a:solidFill>
            <a:prstDash val="solid"/>
          </a:ln>
        </p:spPr>
        <p:txBody>
          <a:bodyPr vert="horz" lIns="90000" tIns="45000" rIns="90000" bIns="45000" anchor="ctr" anchorCtr="1" compatLnSpc="1"/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b="1" i="0" u="none" strike="noStrike" baseline="0">
                <a:ln>
                  <a:noFill/>
                </a:ln>
                <a:solidFill>
                  <a:srgbClr val="000000"/>
                </a:solidFill>
                <a:ea typeface="DejaVu Sans" pitchFamily="2"/>
                <a:cs typeface="DejaVu Sans" pitchFamily="2"/>
              </a:rPr>
              <a:t>MARTe</a:t>
            </a:r>
          </a:p>
        </p:txBody>
      </p:sp>
      <p:sp>
        <p:nvSpPr>
          <p:cNvPr id="5" name="Freeform 4"/>
          <p:cNvSpPr/>
          <p:nvPr/>
        </p:nvSpPr>
        <p:spPr>
          <a:xfrm>
            <a:off x="6480000" y="2160000"/>
            <a:ext cx="2160000" cy="1080000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il" t="it" r="ir" b="ib"/>
            <a:pathLst>
              <a:path>
                <a:moveTo>
                  <a:pt x="l" y="vc"/>
                </a:moveTo>
                <a:arcTo wR="wd2" hR="hd2" stAng="cd2" swAng="cd4"/>
                <a:arcTo wR="wd2" hR="hd2" stAng="3cd4" swAng="cd4"/>
                <a:arcTo wR="wd2" hR="hd2" stAng="0" swAng="cd4"/>
                <a:arcTo wR="wd2" hR="hd2" stAng="cd4" swAng="cd4"/>
                <a:close/>
              </a:path>
            </a:pathLst>
          </a:custGeom>
          <a:solidFill>
            <a:srgbClr val="333333"/>
          </a:solidFill>
          <a:ln w="0">
            <a:solidFill>
              <a:srgbClr val="000000"/>
            </a:solidFill>
            <a:prstDash val="solid"/>
          </a:ln>
        </p:spPr>
        <p:txBody>
          <a:bodyPr vert="horz" lIns="90000" tIns="45000" rIns="90000" bIns="45000" anchor="ctr" anchorCtr="1" compatLnSpc="1"/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b="1" i="0" u="none" strike="noStrike" baseline="0">
                <a:ln>
                  <a:noFill/>
                </a:ln>
                <a:solidFill>
                  <a:srgbClr val="FF8D00"/>
                </a:solidFill>
                <a:ea typeface="DejaVu Sans" pitchFamily="2"/>
                <a:cs typeface="DejaVu Sans" pitchFamily="2"/>
              </a:rPr>
              <a:t>HTTP Server</a:t>
            </a:r>
          </a:p>
        </p:txBody>
      </p:sp>
      <p:sp>
        <p:nvSpPr>
          <p:cNvPr id="6" name="Freeform 5"/>
          <p:cNvSpPr/>
          <p:nvPr/>
        </p:nvSpPr>
        <p:spPr>
          <a:xfrm>
            <a:off x="540000" y="2160000"/>
            <a:ext cx="2160000" cy="1080000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il" t="it" r="ir" b="ib"/>
            <a:pathLst>
              <a:path>
                <a:moveTo>
                  <a:pt x="l" y="vc"/>
                </a:moveTo>
                <a:arcTo wR="wd2" hR="hd2" stAng="cd2" swAng="cd4"/>
                <a:arcTo wR="wd2" hR="hd2" stAng="3cd4" swAng="cd4"/>
                <a:arcTo wR="wd2" hR="hd2" stAng="0" swAng="cd4"/>
                <a:arcTo wR="wd2" hR="hd2" stAng="cd4" swAng="cd4"/>
                <a:close/>
              </a:path>
            </a:pathLst>
          </a:custGeom>
          <a:solidFill>
            <a:srgbClr val="333333"/>
          </a:solidFill>
          <a:ln w="0">
            <a:solidFill>
              <a:srgbClr val="000000"/>
            </a:solidFill>
            <a:prstDash val="solid"/>
          </a:ln>
        </p:spPr>
        <p:txBody>
          <a:bodyPr vert="horz" lIns="90000" tIns="45000" rIns="90000" bIns="45000" anchor="ctr" anchorCtr="1" compatLnSpc="1"/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b="1" i="0" u="none" strike="noStrike" baseline="0">
                <a:ln>
                  <a:noFill/>
                </a:ln>
                <a:solidFill>
                  <a:srgbClr val="FF950E"/>
                </a:solidFill>
                <a:ea typeface="DejaVu Sans" pitchFamily="2"/>
                <a:cs typeface="DejaVu Sans" pitchFamily="2"/>
              </a:rPr>
              <a:t>Logger Server</a:t>
            </a:r>
          </a:p>
        </p:txBody>
      </p:sp>
      <p:sp>
        <p:nvSpPr>
          <p:cNvPr id="7" name="Freeform 6"/>
          <p:cNvSpPr/>
          <p:nvPr/>
        </p:nvSpPr>
        <p:spPr>
          <a:xfrm>
            <a:off x="1080000" y="4784759"/>
            <a:ext cx="2530440" cy="1335240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il" t="it" r="ir" b="ib"/>
            <a:pathLst>
              <a:path>
                <a:moveTo>
                  <a:pt x="l" y="vc"/>
                </a:moveTo>
                <a:arcTo wR="wd2" hR="hd2" stAng="cd2" swAng="cd4"/>
                <a:arcTo wR="wd2" hR="hd2" stAng="3cd4" swAng="cd4"/>
                <a:arcTo wR="wd2" hR="hd2" stAng="0" swAng="cd4"/>
                <a:arcTo wR="wd2" hR="hd2" stAng="cd4" swAng="cd4"/>
                <a:close/>
              </a:path>
            </a:pathLst>
          </a:custGeom>
          <a:solidFill>
            <a:srgbClr val="333333"/>
          </a:solidFill>
          <a:ln w="0">
            <a:solidFill>
              <a:srgbClr val="000000"/>
            </a:solidFill>
            <a:prstDash val="solid"/>
          </a:ln>
        </p:spPr>
        <p:txBody>
          <a:bodyPr vert="horz" lIns="90000" tIns="45000" rIns="90000" bIns="45000" anchor="ctr" anchorCtr="1" compatLnSpc="1"/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b="1" i="1" u="none" strike="noStrike" baseline="0" dirty="0">
                <a:ln>
                  <a:noFill/>
                </a:ln>
                <a:solidFill>
                  <a:srgbClr val="FF8D00"/>
                </a:solidFill>
                <a:ea typeface="DejaVu Sans" pitchFamily="2"/>
                <a:cs typeface="DejaVu Sans" pitchFamily="2"/>
              </a:rPr>
              <a:t>Configuration</a:t>
            </a: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b="1" i="1" u="none" strike="noStrike" baseline="0" dirty="0">
                <a:ln>
                  <a:noFill/>
                </a:ln>
                <a:solidFill>
                  <a:srgbClr val="FF8D00"/>
                </a:solidFill>
                <a:ea typeface="DejaVu Sans" pitchFamily="2"/>
                <a:cs typeface="DejaVu Sans" pitchFamily="2"/>
              </a:rPr>
              <a:t>provider</a:t>
            </a:r>
          </a:p>
        </p:txBody>
      </p:sp>
      <p:sp>
        <p:nvSpPr>
          <p:cNvPr id="8" name="Freeform 7"/>
          <p:cNvSpPr/>
          <p:nvPr/>
        </p:nvSpPr>
        <p:spPr>
          <a:xfrm>
            <a:off x="5580000" y="4784759"/>
            <a:ext cx="2530440" cy="1335240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il" t="it" r="ir" b="ib"/>
            <a:pathLst>
              <a:path>
                <a:moveTo>
                  <a:pt x="l" y="vc"/>
                </a:moveTo>
                <a:arcTo wR="wd2" hR="hd2" stAng="cd2" swAng="cd4"/>
                <a:arcTo wR="wd2" hR="hd2" stAng="3cd4" swAng="cd4"/>
                <a:arcTo wR="wd2" hR="hd2" stAng="0" swAng="cd4"/>
                <a:arcTo wR="wd2" hR="hd2" stAng="cd4" swAng="cd4"/>
                <a:close/>
              </a:path>
            </a:pathLst>
          </a:custGeom>
          <a:solidFill>
            <a:srgbClr val="333333"/>
          </a:solidFill>
          <a:ln w="0">
            <a:solidFill>
              <a:srgbClr val="000000"/>
            </a:solidFill>
            <a:prstDash val="solid"/>
          </a:ln>
        </p:spPr>
        <p:txBody>
          <a:bodyPr vert="horz" lIns="90000" tIns="45000" rIns="90000" bIns="45000" anchor="ctr" anchorCtr="1" compatLnSpc="1"/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b="1" i="1" u="none" strike="noStrike" baseline="0">
                <a:ln>
                  <a:noFill/>
                </a:ln>
                <a:solidFill>
                  <a:srgbClr val="FF8D00"/>
                </a:solidFill>
                <a:ea typeface="DejaVu Sans" pitchFamily="2"/>
                <a:cs typeface="DejaVu Sans" pitchFamily="2"/>
              </a:rPr>
              <a:t>Data retrieval</a:t>
            </a: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b="1" i="1" u="none" strike="noStrike" baseline="0">
                <a:ln>
                  <a:noFill/>
                </a:ln>
                <a:solidFill>
                  <a:srgbClr val="FF8D00"/>
                </a:solidFill>
                <a:ea typeface="DejaVu Sans" pitchFamily="2"/>
                <a:cs typeface="DejaVu Sans" pitchFamily="2"/>
              </a:rPr>
              <a:t>facility</a:t>
            </a:r>
          </a:p>
        </p:txBody>
      </p:sp>
      <p:sp>
        <p:nvSpPr>
          <p:cNvPr id="9" name="Freeform 8"/>
          <p:cNvSpPr/>
          <p:nvPr/>
        </p:nvSpPr>
        <p:spPr>
          <a:xfrm>
            <a:off x="3420000" y="1440000"/>
            <a:ext cx="2160000" cy="1080000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il" t="it" r="ir" b="ib"/>
            <a:pathLst>
              <a:path>
                <a:moveTo>
                  <a:pt x="l" y="vc"/>
                </a:moveTo>
                <a:arcTo wR="wd2" hR="hd2" stAng="cd2" swAng="cd4"/>
                <a:arcTo wR="wd2" hR="hd2" stAng="3cd4" swAng="cd4"/>
                <a:arcTo wR="wd2" hR="hd2" stAng="0" swAng="cd4"/>
                <a:arcTo wR="wd2" hR="hd2" stAng="cd4" swAng="cd4"/>
                <a:close/>
              </a:path>
            </a:pathLst>
          </a:custGeom>
          <a:solidFill>
            <a:srgbClr val="333333"/>
          </a:solidFill>
          <a:ln w="0">
            <a:solidFill>
              <a:srgbClr val="000000"/>
            </a:solidFill>
            <a:prstDash val="solid"/>
          </a:ln>
        </p:spPr>
        <p:txBody>
          <a:bodyPr vert="horz" lIns="90000" tIns="45000" rIns="90000" bIns="45000" anchor="ctr" anchorCtr="1" compatLnSpc="1"/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b="1" i="0" u="none" strike="noStrike" baseline="0">
                <a:ln>
                  <a:noFill/>
                </a:ln>
                <a:solidFill>
                  <a:srgbClr val="FF950E"/>
                </a:solidFill>
                <a:ea typeface="DejaVu Sans" pitchFamily="2"/>
                <a:cs typeface="DejaVu Sans" pitchFamily="2"/>
              </a:rPr>
              <a:t>State machine</a:t>
            </a:r>
          </a:p>
        </p:txBody>
      </p:sp>
      <p:sp>
        <p:nvSpPr>
          <p:cNvPr id="11" name="Straight Connector 10"/>
          <p:cNvSpPr/>
          <p:nvPr/>
        </p:nvSpPr>
        <p:spPr>
          <a:xfrm flipV="1">
            <a:off x="4500000" y="2520000"/>
            <a:ext cx="0" cy="90000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</a:ln>
        </p:spPr>
        <p:txBody>
          <a:bodyPr vert="horz" lIns="90000" tIns="45000" rIns="90000" bIns="45000" anchor="ctr" anchorCtr="1" compatLnSpc="1"/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GB" b="0" i="0" u="none" strike="noStrike" baseline="0">
              <a:ln>
                <a:noFill/>
              </a:ln>
              <a:solidFill>
                <a:srgbClr val="000000"/>
              </a:solidFill>
              <a:ea typeface="DejaVu Sans" pitchFamily="2"/>
              <a:cs typeface="DejaVu Sans" pitchFamily="2"/>
            </a:endParaRPr>
          </a:p>
        </p:txBody>
      </p:sp>
      <p:sp>
        <p:nvSpPr>
          <p:cNvPr id="12" name="Straight Connector 11"/>
          <p:cNvSpPr/>
          <p:nvPr/>
        </p:nvSpPr>
        <p:spPr>
          <a:xfrm flipV="1">
            <a:off x="5441040" y="3060000"/>
            <a:ext cx="1326960" cy="64296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</a:ln>
        </p:spPr>
        <p:txBody>
          <a:bodyPr vert="horz" lIns="90000" tIns="45000" rIns="90000" bIns="45000" anchor="ctr" anchorCtr="1" compatLnSpc="1"/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GB" b="0" i="0" u="none" strike="noStrike" baseline="0">
              <a:ln>
                <a:noFill/>
              </a:ln>
              <a:solidFill>
                <a:srgbClr val="000000"/>
              </a:solidFill>
              <a:ea typeface="DejaVu Sans" pitchFamily="2"/>
              <a:cs typeface="DejaVu Sans" pitchFamily="2"/>
            </a:endParaRPr>
          </a:p>
        </p:txBody>
      </p:sp>
      <p:sp>
        <p:nvSpPr>
          <p:cNvPr id="14" name="Straight Connector 13"/>
          <p:cNvSpPr/>
          <p:nvPr/>
        </p:nvSpPr>
        <p:spPr>
          <a:xfrm>
            <a:off x="5356440" y="4293720"/>
            <a:ext cx="683639" cy="642239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</a:ln>
        </p:spPr>
        <p:txBody>
          <a:bodyPr vert="horz" lIns="90000" tIns="45000" rIns="90000" bIns="45000" anchor="ctr" anchorCtr="1" compatLnSpc="1"/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GB" b="0" i="0" u="none" strike="noStrike" baseline="0">
              <a:ln>
                <a:noFill/>
              </a:ln>
              <a:solidFill>
                <a:srgbClr val="000000"/>
              </a:solidFill>
              <a:ea typeface="DejaVu Sans" pitchFamily="2"/>
              <a:cs typeface="DejaVu Sans" pitchFamily="2"/>
            </a:endParaRPr>
          </a:p>
        </p:txBody>
      </p:sp>
      <p:sp>
        <p:nvSpPr>
          <p:cNvPr id="15" name="Freeform 14"/>
          <p:cNvSpPr/>
          <p:nvPr/>
        </p:nvSpPr>
        <p:spPr>
          <a:xfrm>
            <a:off x="7200000" y="3600000"/>
            <a:ext cx="1800000" cy="1080000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il" t="it" r="ir" b="ib"/>
            <a:pathLst>
              <a:path>
                <a:moveTo>
                  <a:pt x="l" y="vc"/>
                </a:moveTo>
                <a:arcTo wR="wd2" hR="hd2" stAng="cd2" swAng="cd4"/>
                <a:arcTo wR="wd2" hR="hd2" stAng="3cd4" swAng="cd4"/>
                <a:arcTo wR="wd2" hR="hd2" stAng="0" swAng="cd4"/>
                <a:arcTo wR="wd2" hR="hd2" stAng="cd4" swAng="cd4"/>
                <a:close/>
              </a:path>
            </a:pathLst>
          </a:custGeom>
          <a:solidFill>
            <a:srgbClr val="333333"/>
          </a:solidFill>
          <a:ln w="0">
            <a:solidFill>
              <a:srgbClr val="000000"/>
            </a:solidFill>
            <a:prstDash val="solid"/>
          </a:ln>
          <a:effectLst>
            <a:outerShdw dist="152735" dir="2700000" algn="tl">
              <a:srgbClr val="808080"/>
            </a:outerShdw>
          </a:effectLst>
        </p:spPr>
        <p:txBody>
          <a:bodyPr vert="horz" lIns="90000" tIns="45000" rIns="90000" bIns="45000" anchor="ctr" anchorCtr="1" compatLnSpc="1"/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1800" b="1" i="1" u="none" strike="noStrike" baseline="0">
                <a:ln>
                  <a:noFill/>
                </a:ln>
                <a:solidFill>
                  <a:srgbClr val="FF950E"/>
                </a:solidFill>
                <a:latin typeface="Liberation Sans" pitchFamily="34"/>
                <a:ea typeface="DejaVu Sans" pitchFamily="2"/>
                <a:cs typeface="DejaVu Sans" pitchFamily="2"/>
              </a:rPr>
              <a:t>Any other</a:t>
            </a: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1800" b="1" i="1" u="none" strike="noStrike" baseline="0">
                <a:ln>
                  <a:noFill/>
                </a:ln>
                <a:solidFill>
                  <a:srgbClr val="FF950E"/>
                </a:solidFill>
                <a:latin typeface="Liberation Sans" pitchFamily="34"/>
                <a:ea typeface="DejaVu Sans" pitchFamily="2"/>
                <a:cs typeface="DejaVu Sans" pitchFamily="2"/>
              </a:rPr>
              <a:t>Object N</a:t>
            </a:r>
          </a:p>
        </p:txBody>
      </p:sp>
      <p:sp>
        <p:nvSpPr>
          <p:cNvPr id="16" name="Straight Connector 15"/>
          <p:cNvSpPr/>
          <p:nvPr/>
        </p:nvSpPr>
        <p:spPr>
          <a:xfrm>
            <a:off x="5580000" y="3960000"/>
            <a:ext cx="1620000" cy="180000"/>
          </a:xfrm>
          <a:prstGeom prst="line">
            <a:avLst/>
          </a:prstGeom>
          <a:noFill/>
          <a:ln w="0">
            <a:solidFill>
              <a:srgbClr val="000000"/>
            </a:solidFill>
            <a:custDash>
              <a:ds d="1440000" sp="1440000"/>
              <a:ds d="1440000" sp="1440000"/>
            </a:custDash>
          </a:ln>
        </p:spPr>
        <p:txBody>
          <a:bodyPr vert="horz" lIns="90000" tIns="45000" rIns="90000" bIns="45000" anchor="ctr" anchorCtr="1" compatLnSpc="1"/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GB" b="0" i="0" u="none" strike="noStrike" baseline="0">
              <a:ln>
                <a:noFill/>
              </a:ln>
              <a:solidFill>
                <a:srgbClr val="000000"/>
              </a:solidFill>
              <a:ea typeface="DejaVu Sans" pitchFamily="2"/>
              <a:cs typeface="DejaVu Sans" pitchFamily="2"/>
            </a:endParaRPr>
          </a:p>
        </p:txBody>
      </p:sp>
      <p:pic>
        <p:nvPicPr>
          <p:cNvPr id="18" name="logger.avi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279.2363" end="1652.3462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480925" y="1600513"/>
            <a:ext cx="1480925" cy="758974"/>
          </a:xfrm>
          <a:prstGeom prst="rect">
            <a:avLst/>
          </a:prstGeom>
        </p:spPr>
      </p:pic>
      <p:pic>
        <p:nvPicPr>
          <p:cNvPr id="19" name="httpserver.avi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3">
                  <p14:trim st="1084.646" end="2424.503"/>
                </p14:media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7173898" y="1477809"/>
            <a:ext cx="1761932" cy="902990"/>
          </a:xfrm>
          <a:prstGeom prst="rect">
            <a:avLst/>
          </a:prstGeom>
        </p:spPr>
      </p:pic>
      <p:pic>
        <p:nvPicPr>
          <p:cNvPr id="20" name="flotplot.avi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4">
                  <p14:trim st="2581.5432" end="929.3579"/>
                </p14:media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7803579" y="3035302"/>
            <a:ext cx="1340421" cy="686966"/>
          </a:xfrm>
          <a:prstGeom prst="rect">
            <a:avLst/>
          </a:prstGeom>
        </p:spPr>
      </p:pic>
      <p:pic>
        <p:nvPicPr>
          <p:cNvPr id="21" name="datadownload.avi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7300440" y="5577421"/>
            <a:ext cx="1376016" cy="705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6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video fullScrn="1"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  <p:video fullScrn="1"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20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  <p:video fullScrn="1">
              <p:cMediaNode vol="80000">
                <p:cTn id="25" fill="hold" display="0">
                  <p:stCondLst>
                    <p:cond delay="indefinite"/>
                  </p:stCondLst>
                </p:cTn>
                <p:tgtEl>
                  <p:spTgt spid="21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Where is </a:t>
            </a:r>
            <a:r>
              <a:rPr lang="en-US" dirty="0" err="1" smtClean="0"/>
              <a:t>MARTe</a:t>
            </a:r>
            <a:r>
              <a:rPr lang="en-US" dirty="0" smtClean="0"/>
              <a:t> being used</a:t>
            </a:r>
            <a:endParaRPr lang="en-IE" dirty="0"/>
          </a:p>
        </p:txBody>
      </p:sp>
      <p:graphicFrame>
        <p:nvGraphicFramePr>
          <p:cNvPr id="30" name="Diagram 29"/>
          <p:cNvGraphicFramePr/>
          <p:nvPr>
            <p:extLst>
              <p:ext uri="{D42A27DB-BD31-4B8C-83A1-F6EECF244321}">
                <p14:modId xmlns:p14="http://schemas.microsoft.com/office/powerpoint/2010/main" val="3799081937"/>
              </p:ext>
            </p:extLst>
          </p:nvPr>
        </p:nvGraphicFramePr>
        <p:xfrm>
          <a:off x="251520" y="1196752"/>
          <a:ext cx="8352928" cy="49685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20188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Why </a:t>
            </a:r>
            <a:r>
              <a:rPr lang="en-US" b="1" u="sng" dirty="0" smtClean="0"/>
              <a:t>I</a:t>
            </a:r>
            <a:r>
              <a:rPr lang="en-US" dirty="0" smtClean="0"/>
              <a:t> believe </a:t>
            </a:r>
            <a:r>
              <a:rPr lang="en-US" dirty="0" err="1" smtClean="0"/>
              <a:t>MARTe</a:t>
            </a:r>
            <a:r>
              <a:rPr lang="en-US" dirty="0" smtClean="0"/>
              <a:t> is a good framework</a:t>
            </a:r>
            <a:endParaRPr lang="en-IE" u="sng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Allows different type of users to work together</a:t>
            </a:r>
          </a:p>
          <a:p>
            <a:pPr lvl="1"/>
            <a:r>
              <a:rPr lang="en-US" dirty="0" smtClean="0"/>
              <a:t>…at the same time…</a:t>
            </a:r>
          </a:p>
          <a:p>
            <a:pPr lvl="1"/>
            <a:r>
              <a:rPr lang="en-US" dirty="0" smtClean="0"/>
              <a:t>…in the same project…</a:t>
            </a:r>
          </a:p>
          <a:p>
            <a:pPr lvl="1"/>
            <a:r>
              <a:rPr lang="en-US" dirty="0" smtClean="0"/>
              <a:t>Drive people to focus on what they know best</a:t>
            </a:r>
          </a:p>
          <a:p>
            <a:pPr lvl="2"/>
            <a:r>
              <a:rPr lang="en-US" dirty="0" smtClean="0"/>
              <a:t>GAMs</a:t>
            </a:r>
          </a:p>
          <a:p>
            <a:pPr lvl="3"/>
            <a:r>
              <a:rPr lang="en-US" dirty="0" smtClean="0"/>
              <a:t>Modelers</a:t>
            </a:r>
          </a:p>
          <a:p>
            <a:pPr lvl="3"/>
            <a:r>
              <a:rPr lang="en-US" dirty="0" smtClean="0"/>
              <a:t>Physicists</a:t>
            </a:r>
          </a:p>
          <a:p>
            <a:pPr lvl="3"/>
            <a:r>
              <a:rPr lang="en-US" dirty="0" smtClean="0"/>
              <a:t>Control engineers</a:t>
            </a:r>
          </a:p>
          <a:p>
            <a:pPr lvl="3"/>
            <a:r>
              <a:rPr lang="en-US" dirty="0"/>
              <a:t>Software </a:t>
            </a:r>
            <a:r>
              <a:rPr lang="en-US" dirty="0" smtClean="0"/>
              <a:t>engineers</a:t>
            </a:r>
          </a:p>
          <a:p>
            <a:pPr lvl="2"/>
            <a:r>
              <a:rPr lang="en-US" dirty="0" smtClean="0"/>
              <a:t>IOGAMs/High level drivers</a:t>
            </a:r>
          </a:p>
          <a:p>
            <a:pPr lvl="3"/>
            <a:r>
              <a:rPr lang="en-US" dirty="0"/>
              <a:t>Control </a:t>
            </a:r>
            <a:r>
              <a:rPr lang="en-US" dirty="0" smtClean="0"/>
              <a:t>engineers</a:t>
            </a:r>
          </a:p>
          <a:p>
            <a:pPr lvl="3"/>
            <a:r>
              <a:rPr lang="en-US" dirty="0" smtClean="0"/>
              <a:t>Software engineers</a:t>
            </a:r>
          </a:p>
          <a:p>
            <a:pPr lvl="2"/>
            <a:r>
              <a:rPr lang="en-US" dirty="0" smtClean="0"/>
              <a:t>Interfaces</a:t>
            </a:r>
          </a:p>
          <a:p>
            <a:pPr lvl="3"/>
            <a:r>
              <a:rPr lang="en-US" dirty="0"/>
              <a:t>Software </a:t>
            </a:r>
            <a:r>
              <a:rPr lang="en-US" dirty="0" smtClean="0"/>
              <a:t>engineers</a:t>
            </a:r>
          </a:p>
          <a:p>
            <a:pPr lvl="3"/>
            <a:endParaRPr lang="en-US" dirty="0" smtClean="0"/>
          </a:p>
          <a:p>
            <a:pPr lvl="2"/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34383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Why </a:t>
            </a:r>
            <a:r>
              <a:rPr lang="en-US" b="1" u="sng" dirty="0"/>
              <a:t>I</a:t>
            </a:r>
            <a:r>
              <a:rPr lang="en-US" dirty="0"/>
              <a:t> believe </a:t>
            </a:r>
            <a:r>
              <a:rPr lang="en-US" dirty="0" err="1"/>
              <a:t>MARTe</a:t>
            </a:r>
            <a:r>
              <a:rPr lang="en-US" dirty="0"/>
              <a:t> is a good framework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Truly </a:t>
            </a:r>
            <a:r>
              <a:rPr lang="en-US" dirty="0" smtClean="0"/>
              <a:t>reusable</a:t>
            </a:r>
            <a:endParaRPr lang="en-US" dirty="0"/>
          </a:p>
          <a:p>
            <a:pPr lvl="1"/>
            <a:r>
              <a:rPr lang="en-US" dirty="0"/>
              <a:t>The same framework can run in the office and in the real-time environment</a:t>
            </a:r>
          </a:p>
          <a:p>
            <a:pPr lvl="1"/>
            <a:r>
              <a:rPr lang="en-US" dirty="0"/>
              <a:t>No code </a:t>
            </a:r>
            <a:r>
              <a:rPr lang="en-US" dirty="0" smtClean="0"/>
              <a:t>changes</a:t>
            </a:r>
          </a:p>
          <a:p>
            <a:r>
              <a:rPr lang="en-US" dirty="0" smtClean="0"/>
              <a:t>Portable</a:t>
            </a:r>
          </a:p>
          <a:p>
            <a:pPr lvl="1"/>
            <a:r>
              <a:rPr lang="en-US" dirty="0" smtClean="0"/>
              <a:t>Can run anywhere without any specific dependences</a:t>
            </a:r>
          </a:p>
          <a:p>
            <a:pPr lvl="1"/>
            <a:r>
              <a:rPr lang="en-US" dirty="0" smtClean="0"/>
              <a:t>No dependencies on external libraries</a:t>
            </a:r>
          </a:p>
          <a:p>
            <a:pPr lvl="2"/>
            <a:r>
              <a:rPr lang="en-US" dirty="0" smtClean="0"/>
              <a:t>That are not controlled by the community</a:t>
            </a:r>
          </a:p>
          <a:p>
            <a:r>
              <a:rPr lang="en-US" dirty="0" smtClean="0"/>
              <a:t>Simple hardware interface concept</a:t>
            </a:r>
          </a:p>
          <a:p>
            <a:pPr lvl="1"/>
            <a:r>
              <a:rPr lang="en-US" dirty="0" smtClean="0"/>
              <a:t>The IOGAM/high level driver enables to very easily change the input data source</a:t>
            </a:r>
            <a:r>
              <a:rPr lang="en-US" dirty="0"/>
              <a:t>(s)</a:t>
            </a:r>
            <a:r>
              <a:rPr lang="en-US" dirty="0" smtClean="0"/>
              <a:t> and the output data sink</a:t>
            </a:r>
            <a:r>
              <a:rPr lang="en-US" dirty="0"/>
              <a:t>(s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Commission friendly</a:t>
            </a:r>
          </a:p>
          <a:p>
            <a:pPr lvl="2"/>
            <a:r>
              <a:rPr lang="en-US" dirty="0" smtClean="0"/>
              <a:t>Easily broken into smaller pieces… </a:t>
            </a:r>
          </a:p>
          <a:p>
            <a:pPr lvl="2"/>
            <a:r>
              <a:rPr lang="en-US" dirty="0" smtClean="0"/>
              <a:t>…that might be part of a bigger orchestra…</a:t>
            </a:r>
          </a:p>
          <a:p>
            <a:pPr lvl="1"/>
            <a:endParaRPr lang="en-US" dirty="0"/>
          </a:p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358296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MARTe</a:t>
            </a:r>
            <a:r>
              <a:rPr lang="en-US" dirty="0" smtClean="0"/>
              <a:t>?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5194920" cy="4937760"/>
          </a:xfrm>
        </p:spPr>
        <p:txBody>
          <a:bodyPr>
            <a:normAutofit/>
          </a:bodyPr>
          <a:lstStyle/>
          <a:p>
            <a:r>
              <a:rPr lang="en-IE" dirty="0"/>
              <a:t>Multi-platform C++ </a:t>
            </a:r>
            <a:r>
              <a:rPr lang="en-IE" dirty="0" smtClean="0"/>
              <a:t>real-time control middleware</a:t>
            </a:r>
          </a:p>
          <a:p>
            <a:pPr lvl="1"/>
            <a:r>
              <a:rPr lang="en-US" dirty="0"/>
              <a:t>Simulink-like way of describing the </a:t>
            </a:r>
            <a:r>
              <a:rPr lang="en-US" dirty="0" smtClean="0"/>
              <a:t>problem</a:t>
            </a:r>
          </a:p>
          <a:p>
            <a:r>
              <a:rPr lang="en-US" dirty="0" smtClean="0"/>
              <a:t>Modular </a:t>
            </a:r>
            <a:r>
              <a:rPr lang="en-US" b="1" dirty="0"/>
              <a:t>development</a:t>
            </a:r>
            <a:r>
              <a:rPr lang="en-US" dirty="0"/>
              <a:t> and </a:t>
            </a:r>
            <a:r>
              <a:rPr lang="en-US" b="1" dirty="0" smtClean="0"/>
              <a:t>execution</a:t>
            </a:r>
            <a:r>
              <a:rPr lang="en-US" dirty="0" smtClean="0"/>
              <a:t> environment </a:t>
            </a:r>
            <a:r>
              <a:rPr lang="en-US" dirty="0"/>
              <a:t>for control </a:t>
            </a:r>
            <a:r>
              <a:rPr lang="en-US" dirty="0" smtClean="0"/>
              <a:t>systems</a:t>
            </a:r>
          </a:p>
          <a:p>
            <a:r>
              <a:rPr lang="en-US" dirty="0" smtClean="0"/>
              <a:t>Ensures </a:t>
            </a:r>
            <a:r>
              <a:rPr lang="en-US" dirty="0"/>
              <a:t>and monitors </a:t>
            </a:r>
            <a:r>
              <a:rPr lang="en-US" dirty="0" smtClean="0"/>
              <a:t>real-time</a:t>
            </a:r>
          </a:p>
          <a:p>
            <a:r>
              <a:rPr lang="en-US" dirty="0"/>
              <a:t>Facilitates test &amp; commissioning</a:t>
            </a:r>
          </a:p>
          <a:p>
            <a:endParaRPr lang="en-US" dirty="0" smtClean="0"/>
          </a:p>
          <a:p>
            <a:pPr marL="0" indent="0">
              <a:buNone/>
            </a:pPr>
            <a:endParaRPr lang="en-IE" dirty="0" smtClean="0"/>
          </a:p>
          <a:p>
            <a:endParaRPr lang="en-IE" dirty="0"/>
          </a:p>
        </p:txBody>
      </p:sp>
      <p:sp>
        <p:nvSpPr>
          <p:cNvPr id="5" name="Rectangle 4"/>
          <p:cNvSpPr/>
          <p:nvPr/>
        </p:nvSpPr>
        <p:spPr>
          <a:xfrm>
            <a:off x="8244408" y="1556791"/>
            <a:ext cx="504056" cy="461317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6" name="Rectangle 5"/>
          <p:cNvSpPr/>
          <p:nvPr/>
        </p:nvSpPr>
        <p:spPr>
          <a:xfrm>
            <a:off x="7164288" y="1556792"/>
            <a:ext cx="648072" cy="64807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7" name="Rectangle 6"/>
          <p:cNvSpPr/>
          <p:nvPr/>
        </p:nvSpPr>
        <p:spPr>
          <a:xfrm>
            <a:off x="7164288" y="2564904"/>
            <a:ext cx="648072" cy="64807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8" name="Rectangle 7"/>
          <p:cNvSpPr/>
          <p:nvPr/>
        </p:nvSpPr>
        <p:spPr>
          <a:xfrm>
            <a:off x="7180504" y="3537012"/>
            <a:ext cx="648072" cy="64807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9" name="Rectangle 8"/>
          <p:cNvSpPr/>
          <p:nvPr/>
        </p:nvSpPr>
        <p:spPr>
          <a:xfrm>
            <a:off x="7164288" y="4513781"/>
            <a:ext cx="648072" cy="64807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0" name="Rectangle 9"/>
          <p:cNvSpPr/>
          <p:nvPr/>
        </p:nvSpPr>
        <p:spPr>
          <a:xfrm>
            <a:off x="7164288" y="5521893"/>
            <a:ext cx="648072" cy="64807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6660232" y="1880828"/>
            <a:ext cx="504056" cy="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6660232" y="2888941"/>
            <a:ext cx="504056" cy="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3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2300" y="1694747"/>
            <a:ext cx="432048" cy="372160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2300" y="2702861"/>
            <a:ext cx="432048" cy="372160"/>
          </a:xfrm>
          <a:prstGeom prst="rect">
            <a:avLst/>
          </a:prstGeom>
        </p:spPr>
      </p:pic>
      <p:cxnSp>
        <p:nvCxnSpPr>
          <p:cNvPr id="40" name="Straight Arrow Connector 39"/>
          <p:cNvCxnSpPr/>
          <p:nvPr/>
        </p:nvCxnSpPr>
        <p:spPr>
          <a:xfrm>
            <a:off x="7812360" y="1880827"/>
            <a:ext cx="576064" cy="1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4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160" y="1556791"/>
            <a:ext cx="648072" cy="648072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5464" y="2662560"/>
            <a:ext cx="524768" cy="524768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160" y="5521892"/>
            <a:ext cx="648072" cy="648072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7272300" y="5659849"/>
            <a:ext cx="432048" cy="372160"/>
          </a:xfrm>
          <a:prstGeom prst="rect">
            <a:avLst/>
          </a:prstGeom>
        </p:spPr>
      </p:pic>
      <p:cxnSp>
        <p:nvCxnSpPr>
          <p:cNvPr id="50" name="Straight Connector 49"/>
          <p:cNvCxnSpPr/>
          <p:nvPr/>
        </p:nvCxnSpPr>
        <p:spPr>
          <a:xfrm>
            <a:off x="8388424" y="1556792"/>
            <a:ext cx="0" cy="4613172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8460432" y="1556792"/>
            <a:ext cx="0" cy="4613172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8532440" y="1556792"/>
            <a:ext cx="0" cy="4613172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8612832" y="1556792"/>
            <a:ext cx="0" cy="4613172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7812360" y="2888940"/>
            <a:ext cx="648072" cy="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>
            <a:off x="7828576" y="3717032"/>
            <a:ext cx="576064" cy="2331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 flipV="1">
            <a:off x="7828576" y="4001568"/>
            <a:ext cx="703864" cy="3496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>
            <a:off x="7828576" y="4837817"/>
            <a:ext cx="648860" cy="0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/>
          <p:nvPr/>
        </p:nvCxnSpPr>
        <p:spPr>
          <a:xfrm flipV="1">
            <a:off x="7812360" y="5009680"/>
            <a:ext cx="800472" cy="3496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>
            <a:off x="7811572" y="5841290"/>
            <a:ext cx="792876" cy="0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/>
          <p:nvPr/>
        </p:nvCxnSpPr>
        <p:spPr>
          <a:xfrm>
            <a:off x="7811572" y="4653136"/>
            <a:ext cx="720868" cy="0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7" name="Picture 7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0514" y="3629352"/>
            <a:ext cx="468052" cy="468052"/>
          </a:xfrm>
          <a:prstGeom prst="rect">
            <a:avLst/>
          </a:prstGeom>
        </p:spPr>
      </p:pic>
      <p:pic>
        <p:nvPicPr>
          <p:cNvPr id="78" name="Picture 7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2575" y="4606704"/>
            <a:ext cx="461773" cy="438913"/>
          </a:xfrm>
          <a:prstGeom prst="rect">
            <a:avLst/>
          </a:prstGeom>
        </p:spPr>
      </p:pic>
      <p:cxnSp>
        <p:nvCxnSpPr>
          <p:cNvPr id="24" name="Straight Arrow Connector 23"/>
          <p:cNvCxnSpPr>
            <a:stCxn id="10" idx="1"/>
          </p:cNvCxnSpPr>
          <p:nvPr/>
        </p:nvCxnSpPr>
        <p:spPr>
          <a:xfrm flipH="1" flipV="1">
            <a:off x="6660232" y="5845928"/>
            <a:ext cx="504056" cy="1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6660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50" tmFilter="0, 0; .2, .5; .8, .5; 1, 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125" autoRev="1" fill="hold"/>
                                        <p:tgtEl>
                                          <p:spTgt spid="4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250" fill="hold"/>
                                        <p:tgtEl>
                                          <p:spTgt spid="2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250" tmFilter="0, 0; .2, .5; .8, .5; 1, 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125" autoRev="1" fill="hold"/>
                                        <p:tgtEl>
                                          <p:spTgt spid="3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250" tmFilter="0, 0; .2, .5; .8, .5; 1, 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125" autoRev="1" fill="hold"/>
                                        <p:tgtEl>
                                          <p:spTgt spid="4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750"/>
                            </p:stCondLst>
                            <p:childTnLst>
                              <p:par>
                                <p:cTn id="19" presetID="21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0" dur="2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1" dur="2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2" dur="2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23" dur="2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250" tmFilter="0, 0; .2, .5; .8, .5; 1, 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125" autoRev="1" fill="hold"/>
                                        <p:tgtEl>
                                          <p:spTgt spid="4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250"/>
                            </p:stCondLst>
                            <p:childTnLst>
                              <p:par>
                                <p:cTn id="29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0" dur="250" fill="hold"/>
                                        <p:tgtEl>
                                          <p:spTgt spid="2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250" tmFilter="0, 0; .2, .5; .8, .5; 1, 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4" dur="125" autoRev="1" fill="hold"/>
                                        <p:tgtEl>
                                          <p:spTgt spid="3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750"/>
                            </p:stCondLst>
                            <p:childTnLst>
                              <p:par>
                                <p:cTn id="36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250" tmFilter="0, 0; .2, .5; .8, .5; 1, 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8" dur="125" autoRev="1" fill="hold"/>
                                        <p:tgtEl>
                                          <p:spTgt spid="4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00"/>
                            </p:stCondLst>
                            <p:childTnLst>
                              <p:par>
                                <p:cTn id="40" presetID="21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41" dur="2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42" dur="2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43" dur="2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44" dur="2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250"/>
                            </p:stCondLst>
                            <p:childTnLst>
                              <p:par>
                                <p:cTn id="46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250" tmFilter="0, 0; .2, .5; .8, .5; 1, 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8" dur="125" autoRev="1" fill="hold"/>
                                        <p:tgtEl>
                                          <p:spTgt spid="6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500"/>
                            </p:stCondLst>
                            <p:childTnLst>
                              <p:par>
                                <p:cTn id="50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250" tmFilter="0, 0; .2, .5; .8, .5; 1, 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2" dur="125" autoRev="1" fill="hold"/>
                                        <p:tgtEl>
                                          <p:spTgt spid="7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750"/>
                            </p:stCondLst>
                            <p:childTnLst>
                              <p:par>
                                <p:cTn id="54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250" tmFilter="0, 0; .2, .5; .8, .5; 1, 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6" dur="125" autoRev="1" fill="hold"/>
                                        <p:tgtEl>
                                          <p:spTgt spid="6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3000"/>
                            </p:stCondLst>
                            <p:childTnLst>
                              <p:par>
                                <p:cTn id="58" presetID="21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59" dur="2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60" dur="2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61" dur="2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62" dur="2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3250"/>
                            </p:stCondLst>
                            <p:childTnLst>
                              <p:par>
                                <p:cTn id="64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250" tmFilter="0, 0; .2, .5; .8, .5; 1, 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6" dur="125" autoRev="1" fill="hold"/>
                                        <p:tgtEl>
                                          <p:spTgt spid="7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3500"/>
                            </p:stCondLst>
                            <p:childTnLst>
                              <p:par>
                                <p:cTn id="68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250" tmFilter="0, 0; .2, .5; .8, .5; 1, 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0" dur="125" autoRev="1" fill="hold"/>
                                        <p:tgtEl>
                                          <p:spTgt spid="6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3750"/>
                            </p:stCondLst>
                            <p:childTnLst>
                              <p:par>
                                <p:cTn id="72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250" tmFilter="0, 0; .2, .5; .8, .5; 1, 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4" dur="125" autoRev="1" fill="hold"/>
                                        <p:tgtEl>
                                          <p:spTgt spid="7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4000"/>
                            </p:stCondLst>
                            <p:childTnLst>
                              <p:par>
                                <p:cTn id="76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250" tmFilter="0, 0; .2, .5; .8, .5; 1, 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8" dur="125" autoRev="1" fill="hold"/>
                                        <p:tgtEl>
                                          <p:spTgt spid="7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4250"/>
                            </p:stCondLst>
                            <p:childTnLst>
                              <p:par>
                                <p:cTn id="80" presetID="21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81" dur="2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82" dur="2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83" dur="2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84" dur="2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4500"/>
                            </p:stCondLst>
                            <p:childTnLst>
                              <p:par>
                                <p:cTn id="86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250" tmFilter="0, 0; .2, .5; .8, .5; 1, 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8" dur="125" autoRev="1" fill="hold"/>
                                        <p:tgtEl>
                                          <p:spTgt spid="7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4750"/>
                            </p:stCondLst>
                            <p:childTnLst>
                              <p:par>
                                <p:cTn id="90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250" tmFilter="0, 0; .2, .5; .8, .5; 1, 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2" dur="125" autoRev="1" fill="hold"/>
                                        <p:tgtEl>
                                          <p:spTgt spid="4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5000"/>
                            </p:stCondLst>
                            <p:childTnLst>
                              <p:par>
                                <p:cTn id="94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5" dur="250" fill="hold"/>
                                        <p:tgtEl>
                                          <p:spTgt spid="2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5250"/>
                            </p:stCondLst>
                            <p:childTnLst>
                              <p:par>
                                <p:cTn id="97" presetID="26" presetClass="emph" presetSubtype="0" fill="remove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250" tmFilter="0, 0; .2, .5; .8, .5; 1, 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9" dur="125" autoRev="1" fill="hold"/>
                                        <p:tgtEl>
                                          <p:spTgt spid="4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4288" y="5521892"/>
            <a:ext cx="664288" cy="648073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6964" y="1556793"/>
            <a:ext cx="625396" cy="6480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Main features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5554960" cy="4937760"/>
          </a:xfrm>
        </p:spPr>
        <p:txBody>
          <a:bodyPr>
            <a:normAutofit fontScale="92500" lnSpcReduction="20000"/>
          </a:bodyPr>
          <a:lstStyle/>
          <a:p>
            <a:r>
              <a:rPr lang="en-IE" dirty="0" smtClean="0"/>
              <a:t>Modular</a:t>
            </a:r>
            <a:endParaRPr lang="en-IE" dirty="0"/>
          </a:p>
          <a:p>
            <a:r>
              <a:rPr lang="en-US" dirty="0"/>
              <a:t>Clear boundary between algorithms, hardware </a:t>
            </a:r>
            <a:r>
              <a:rPr lang="en-IE" dirty="0"/>
              <a:t>interaction and system configuration</a:t>
            </a:r>
          </a:p>
          <a:p>
            <a:r>
              <a:rPr lang="en-IE" dirty="0"/>
              <a:t>Reusability and maintainability</a:t>
            </a:r>
          </a:p>
          <a:p>
            <a:r>
              <a:rPr lang="en-IE" dirty="0" smtClean="0"/>
              <a:t>Simulation</a:t>
            </a:r>
          </a:p>
          <a:p>
            <a:r>
              <a:rPr lang="en-US" dirty="0" smtClean="0"/>
              <a:t>Agnostic of the operational environment</a:t>
            </a:r>
          </a:p>
          <a:p>
            <a:pPr lvl="1"/>
            <a:r>
              <a:rPr lang="en-US" dirty="0" smtClean="0"/>
              <a:t>Different profiles of people can develop in parallel</a:t>
            </a:r>
          </a:p>
          <a:p>
            <a:pPr lvl="2"/>
            <a:r>
              <a:rPr lang="en-US" dirty="0" smtClean="0"/>
              <a:t>Interfaces to hardware</a:t>
            </a:r>
          </a:p>
          <a:p>
            <a:pPr lvl="2"/>
            <a:r>
              <a:rPr lang="en-US" dirty="0" smtClean="0"/>
              <a:t>Algorithms</a:t>
            </a:r>
          </a:p>
          <a:p>
            <a:pPr lvl="2"/>
            <a:r>
              <a:rPr lang="en-US" dirty="0" smtClean="0"/>
              <a:t>Interfaces to CODAC</a:t>
            </a:r>
          </a:p>
          <a:p>
            <a:pPr lvl="1"/>
            <a:r>
              <a:rPr lang="en-US" dirty="0" smtClean="0"/>
              <a:t>Develop and test in different platforms</a:t>
            </a:r>
          </a:p>
          <a:p>
            <a:pPr lvl="2"/>
            <a:r>
              <a:rPr lang="en-US" dirty="0" smtClean="0"/>
              <a:t>Deploy the same source</a:t>
            </a:r>
            <a:endParaRPr lang="en-IE" dirty="0" smtClean="0"/>
          </a:p>
        </p:txBody>
      </p:sp>
      <p:sp>
        <p:nvSpPr>
          <p:cNvPr id="4" name="Rectangle 3"/>
          <p:cNvSpPr/>
          <p:nvPr/>
        </p:nvSpPr>
        <p:spPr>
          <a:xfrm>
            <a:off x="8244408" y="1556791"/>
            <a:ext cx="504056" cy="461317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5" name="Rectangle 4"/>
          <p:cNvSpPr/>
          <p:nvPr/>
        </p:nvSpPr>
        <p:spPr>
          <a:xfrm>
            <a:off x="7164288" y="1556792"/>
            <a:ext cx="648072" cy="64807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6" name="Rectangle 5"/>
          <p:cNvSpPr/>
          <p:nvPr/>
        </p:nvSpPr>
        <p:spPr>
          <a:xfrm>
            <a:off x="7164288" y="2564904"/>
            <a:ext cx="648072" cy="64807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7" name="Rectangle 6"/>
          <p:cNvSpPr/>
          <p:nvPr/>
        </p:nvSpPr>
        <p:spPr>
          <a:xfrm>
            <a:off x="7180504" y="3537012"/>
            <a:ext cx="648072" cy="64807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8" name="Rectangle 7"/>
          <p:cNvSpPr/>
          <p:nvPr/>
        </p:nvSpPr>
        <p:spPr>
          <a:xfrm>
            <a:off x="7164288" y="4513781"/>
            <a:ext cx="648072" cy="64807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9" name="Rectangle 8"/>
          <p:cNvSpPr/>
          <p:nvPr/>
        </p:nvSpPr>
        <p:spPr>
          <a:xfrm>
            <a:off x="7164288" y="5521893"/>
            <a:ext cx="648072" cy="648072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6660232" y="1880828"/>
            <a:ext cx="504056" cy="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6660232" y="2888941"/>
            <a:ext cx="504056" cy="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2300" y="1694747"/>
            <a:ext cx="432048" cy="37216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2300" y="2702861"/>
            <a:ext cx="432048" cy="372160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>
          <a:xfrm>
            <a:off x="7812360" y="1880827"/>
            <a:ext cx="576064" cy="1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160" y="1556791"/>
            <a:ext cx="648072" cy="64807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5464" y="2662560"/>
            <a:ext cx="524768" cy="52476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160" y="5521892"/>
            <a:ext cx="648072" cy="64807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7272300" y="5659849"/>
            <a:ext cx="432048" cy="372160"/>
          </a:xfrm>
          <a:prstGeom prst="rect">
            <a:avLst/>
          </a:prstGeom>
        </p:spPr>
      </p:pic>
      <p:cxnSp>
        <p:nvCxnSpPr>
          <p:cNvPr id="19" name="Straight Connector 18"/>
          <p:cNvCxnSpPr/>
          <p:nvPr/>
        </p:nvCxnSpPr>
        <p:spPr>
          <a:xfrm>
            <a:off x="8388424" y="1556792"/>
            <a:ext cx="0" cy="4613172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8460432" y="1556792"/>
            <a:ext cx="0" cy="4613172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8532440" y="1556792"/>
            <a:ext cx="0" cy="4613172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8612832" y="1556792"/>
            <a:ext cx="0" cy="4613172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7812360" y="2888940"/>
            <a:ext cx="648072" cy="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7828576" y="3717032"/>
            <a:ext cx="576064" cy="2331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7828576" y="4001568"/>
            <a:ext cx="703864" cy="3496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7828576" y="4837817"/>
            <a:ext cx="648860" cy="0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V="1">
            <a:off x="7812360" y="5009680"/>
            <a:ext cx="800472" cy="3496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7811572" y="5841290"/>
            <a:ext cx="792876" cy="0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7811572" y="4653136"/>
            <a:ext cx="720868" cy="0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0514" y="3629352"/>
            <a:ext cx="468052" cy="468052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2575" y="4606704"/>
            <a:ext cx="461773" cy="438913"/>
          </a:xfrm>
          <a:prstGeom prst="rect">
            <a:avLst/>
          </a:prstGeom>
        </p:spPr>
      </p:pic>
      <p:cxnSp>
        <p:nvCxnSpPr>
          <p:cNvPr id="32" name="Straight Arrow Connector 31"/>
          <p:cNvCxnSpPr>
            <a:stCxn id="9" idx="1"/>
          </p:cNvCxnSpPr>
          <p:nvPr/>
        </p:nvCxnSpPr>
        <p:spPr>
          <a:xfrm flipH="1" flipV="1">
            <a:off x="6660232" y="5845928"/>
            <a:ext cx="504056" cy="1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3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5802" y="2672880"/>
            <a:ext cx="461773" cy="438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635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15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15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15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15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1429" y="5646698"/>
            <a:ext cx="689293" cy="689293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4944" y="3197301"/>
            <a:ext cx="664288" cy="64807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Modularity (GAMs)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IE" dirty="0"/>
              <a:t>Define </a:t>
            </a:r>
            <a:r>
              <a:rPr lang="en-IE" dirty="0" smtClean="0"/>
              <a:t>boundaries</a:t>
            </a:r>
          </a:p>
          <a:p>
            <a:pPr lvl="1"/>
            <a:r>
              <a:rPr lang="en-US" dirty="0"/>
              <a:t>Algorithms and hardware don't mix!</a:t>
            </a:r>
          </a:p>
          <a:p>
            <a:pPr lvl="1"/>
            <a:r>
              <a:rPr lang="en-US" dirty="0" smtClean="0"/>
              <a:t>Modules </a:t>
            </a:r>
            <a:r>
              <a:rPr lang="en-US" dirty="0"/>
              <a:t>do only what they advertise</a:t>
            </a:r>
          </a:p>
          <a:p>
            <a:pPr lvl="1"/>
            <a:r>
              <a:rPr lang="en-US" dirty="0" smtClean="0"/>
              <a:t>No </a:t>
            </a:r>
            <a:r>
              <a:rPr lang="en-US" dirty="0"/>
              <a:t>interdependence or a priori </a:t>
            </a:r>
            <a:r>
              <a:rPr lang="en-US" dirty="0" smtClean="0"/>
              <a:t>knowledge</a:t>
            </a:r>
          </a:p>
          <a:p>
            <a:r>
              <a:rPr lang="en-US" dirty="0"/>
              <a:t>Generic by design</a:t>
            </a:r>
          </a:p>
          <a:p>
            <a:pPr lvl="1"/>
            <a:r>
              <a:rPr lang="en-US" dirty="0" smtClean="0"/>
              <a:t>Same </a:t>
            </a:r>
            <a:r>
              <a:rPr lang="en-US" dirty="0"/>
              <a:t>goals, same module</a:t>
            </a:r>
          </a:p>
          <a:p>
            <a:pPr lvl="1"/>
            <a:r>
              <a:rPr lang="en-US" dirty="0" smtClean="0"/>
              <a:t>Reusability </a:t>
            </a:r>
            <a:r>
              <a:rPr lang="en-US" dirty="0"/>
              <a:t>and </a:t>
            </a:r>
            <a:r>
              <a:rPr lang="en-US" dirty="0" smtClean="0"/>
              <a:t>maintainability</a:t>
            </a:r>
          </a:p>
          <a:p>
            <a:r>
              <a:rPr lang="en-US" dirty="0"/>
              <a:t>Simulation</a:t>
            </a:r>
          </a:p>
          <a:p>
            <a:pPr lvl="1"/>
            <a:r>
              <a:rPr lang="en-US" dirty="0" smtClean="0"/>
              <a:t>Replace </a:t>
            </a:r>
            <a:r>
              <a:rPr lang="en-US" dirty="0"/>
              <a:t>actuators and plants with models</a:t>
            </a:r>
          </a:p>
          <a:p>
            <a:pPr lvl="1"/>
            <a:r>
              <a:rPr lang="en-US" dirty="0" smtClean="0"/>
              <a:t>Keep </a:t>
            </a:r>
            <a:r>
              <a:rPr lang="en-US" dirty="0"/>
              <a:t>all the other modules untouched</a:t>
            </a:r>
            <a:endParaRPr lang="en-IE" dirty="0"/>
          </a:p>
        </p:txBody>
      </p:sp>
      <p:sp>
        <p:nvSpPr>
          <p:cNvPr id="6" name="Rectangle 5"/>
          <p:cNvSpPr/>
          <p:nvPr/>
        </p:nvSpPr>
        <p:spPr>
          <a:xfrm>
            <a:off x="7164288" y="1544236"/>
            <a:ext cx="648072" cy="64807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2300" y="1682191"/>
            <a:ext cx="432048" cy="37216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823740" y="1682191"/>
            <a:ext cx="1259632" cy="33855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600" dirty="0" smtClean="0"/>
              <a:t>Hardware</a:t>
            </a:r>
            <a:endParaRPr lang="en-IE" sz="1600" dirty="0"/>
          </a:p>
        </p:txBody>
      </p:sp>
      <p:sp>
        <p:nvSpPr>
          <p:cNvPr id="12" name="Rectangle 11"/>
          <p:cNvSpPr/>
          <p:nvPr/>
        </p:nvSpPr>
        <p:spPr>
          <a:xfrm>
            <a:off x="7164288" y="2340712"/>
            <a:ext cx="648072" cy="64807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4" name="TextBox 13"/>
          <p:cNvSpPr txBox="1"/>
          <p:nvPr/>
        </p:nvSpPr>
        <p:spPr>
          <a:xfrm>
            <a:off x="7823740" y="2478667"/>
            <a:ext cx="1259632" cy="33855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600" dirty="0" smtClean="0"/>
              <a:t>Models</a:t>
            </a:r>
            <a:endParaRPr lang="en-IE" sz="1600" dirty="0"/>
          </a:p>
        </p:txBody>
      </p:sp>
      <p:sp>
        <p:nvSpPr>
          <p:cNvPr id="15" name="Rectangle 14"/>
          <p:cNvSpPr/>
          <p:nvPr/>
        </p:nvSpPr>
        <p:spPr>
          <a:xfrm>
            <a:off x="7164288" y="3160377"/>
            <a:ext cx="648072" cy="64807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7" name="TextBox 16"/>
          <p:cNvSpPr txBox="1"/>
          <p:nvPr/>
        </p:nvSpPr>
        <p:spPr>
          <a:xfrm>
            <a:off x="7823740" y="3298332"/>
            <a:ext cx="1259632" cy="33855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600" dirty="0" smtClean="0"/>
              <a:t>Persistence</a:t>
            </a:r>
            <a:endParaRPr lang="en-IE" sz="1600" dirty="0"/>
          </a:p>
        </p:txBody>
      </p:sp>
      <p:sp>
        <p:nvSpPr>
          <p:cNvPr id="18" name="Rectangle 17"/>
          <p:cNvSpPr/>
          <p:nvPr/>
        </p:nvSpPr>
        <p:spPr>
          <a:xfrm>
            <a:off x="7164288" y="4011125"/>
            <a:ext cx="648072" cy="64807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20" name="TextBox 19"/>
          <p:cNvSpPr txBox="1"/>
          <p:nvPr/>
        </p:nvSpPr>
        <p:spPr>
          <a:xfrm>
            <a:off x="7823740" y="4149080"/>
            <a:ext cx="1259632" cy="33855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600" dirty="0" smtClean="0"/>
              <a:t>Algorithms</a:t>
            </a:r>
            <a:endParaRPr lang="en-IE" sz="1600" dirty="0"/>
          </a:p>
        </p:txBody>
      </p:sp>
      <p:sp>
        <p:nvSpPr>
          <p:cNvPr id="21" name="Rectangle 20"/>
          <p:cNvSpPr/>
          <p:nvPr/>
        </p:nvSpPr>
        <p:spPr>
          <a:xfrm>
            <a:off x="7164288" y="4823017"/>
            <a:ext cx="648072" cy="64807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23" name="TextBox 22"/>
          <p:cNvSpPr txBox="1"/>
          <p:nvPr/>
        </p:nvSpPr>
        <p:spPr>
          <a:xfrm>
            <a:off x="7823740" y="4960972"/>
            <a:ext cx="1259632" cy="33855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600" dirty="0" smtClean="0"/>
              <a:t>Debug</a:t>
            </a:r>
            <a:endParaRPr lang="en-IE" dirty="0"/>
          </a:p>
        </p:txBody>
      </p:sp>
      <p:sp>
        <p:nvSpPr>
          <p:cNvPr id="24" name="Rectangle 23"/>
          <p:cNvSpPr/>
          <p:nvPr/>
        </p:nvSpPr>
        <p:spPr>
          <a:xfrm>
            <a:off x="7164288" y="5667309"/>
            <a:ext cx="648072" cy="64807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26" name="TextBox 25"/>
          <p:cNvSpPr txBox="1"/>
          <p:nvPr/>
        </p:nvSpPr>
        <p:spPr>
          <a:xfrm>
            <a:off x="7823740" y="5822068"/>
            <a:ext cx="1259632" cy="33855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600" dirty="0" smtClean="0"/>
              <a:t>Information</a:t>
            </a:r>
            <a:endParaRPr lang="en-IE" sz="1600" dirty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7437" y="2448830"/>
            <a:ext cx="461773" cy="438913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2575" y="4149080"/>
            <a:ext cx="461773" cy="438913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6291" y="4960972"/>
            <a:ext cx="448057" cy="420625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1432" y="5724454"/>
            <a:ext cx="533781" cy="533781"/>
          </a:xfrm>
          <a:prstGeom prst="rect">
            <a:avLst/>
          </a:prstGeom>
        </p:spPr>
      </p:pic>
      <p:sp>
        <p:nvSpPr>
          <p:cNvPr id="33" name="Rectangle 32"/>
          <p:cNvSpPr/>
          <p:nvPr/>
        </p:nvSpPr>
        <p:spPr>
          <a:xfrm>
            <a:off x="4932040" y="5667308"/>
            <a:ext cx="648072" cy="64807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34" name="TextBox 33"/>
          <p:cNvSpPr txBox="1"/>
          <p:nvPr/>
        </p:nvSpPr>
        <p:spPr>
          <a:xfrm>
            <a:off x="5591492" y="5822068"/>
            <a:ext cx="1259632" cy="33855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600" dirty="0" smtClean="0"/>
              <a:t>Scheduling</a:t>
            </a:r>
            <a:endParaRPr lang="en-IE" sz="1600" dirty="0"/>
          </a:p>
        </p:txBody>
      </p:sp>
      <p:sp>
        <p:nvSpPr>
          <p:cNvPr id="35" name="Rectangle 34"/>
          <p:cNvSpPr/>
          <p:nvPr/>
        </p:nvSpPr>
        <p:spPr>
          <a:xfrm>
            <a:off x="2699792" y="5667309"/>
            <a:ext cx="648072" cy="64807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36" name="TextBox 35"/>
          <p:cNvSpPr txBox="1"/>
          <p:nvPr/>
        </p:nvSpPr>
        <p:spPr>
          <a:xfrm>
            <a:off x="3364200" y="5822068"/>
            <a:ext cx="1259632" cy="33855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600" dirty="0" smtClean="0"/>
              <a:t>Decision</a:t>
            </a:r>
            <a:endParaRPr lang="en-IE" sz="1600" dirty="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9234" y="5868016"/>
            <a:ext cx="529188" cy="246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791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Dynamic Data Buffer (DDB)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5482952" cy="4937760"/>
          </a:xfrm>
        </p:spPr>
        <p:txBody>
          <a:bodyPr/>
          <a:lstStyle/>
          <a:p>
            <a:r>
              <a:rPr lang="en-US" dirty="0"/>
              <a:t>GAMs share data through </a:t>
            </a:r>
            <a:r>
              <a:rPr lang="en-US" dirty="0" smtClean="0"/>
              <a:t>a memory bus</a:t>
            </a:r>
          </a:p>
          <a:p>
            <a:r>
              <a:rPr lang="en-US" dirty="0" err="1"/>
              <a:t>MARTe</a:t>
            </a:r>
            <a:r>
              <a:rPr lang="en-US" dirty="0"/>
              <a:t> </a:t>
            </a:r>
            <a:r>
              <a:rPr lang="en-US" dirty="0" smtClean="0"/>
              <a:t>guarantees coherency between requested </a:t>
            </a:r>
            <a:r>
              <a:rPr lang="en-US" dirty="0"/>
              <a:t>and </a:t>
            </a:r>
            <a:r>
              <a:rPr lang="en-US" dirty="0" smtClean="0"/>
              <a:t>produced signals</a:t>
            </a:r>
          </a:p>
          <a:p>
            <a:r>
              <a:rPr lang="en-US" dirty="0"/>
              <a:t>Set of GAMs allow to </a:t>
            </a:r>
            <a:r>
              <a:rPr lang="en-US" dirty="0" smtClean="0"/>
              <a:t>stream data </a:t>
            </a:r>
            <a:r>
              <a:rPr lang="en-US" dirty="0"/>
              <a:t>to different </a:t>
            </a:r>
            <a:r>
              <a:rPr lang="en-US" dirty="0" err="1" smtClean="0"/>
              <a:t>MARTe</a:t>
            </a:r>
            <a:r>
              <a:rPr lang="en-US" dirty="0" smtClean="0"/>
              <a:t> systems</a:t>
            </a:r>
          </a:p>
          <a:p>
            <a:pPr lvl="1"/>
            <a:r>
              <a:rPr lang="en-US" dirty="0" smtClean="0"/>
              <a:t>Distributed control systems</a:t>
            </a:r>
            <a:endParaRPr lang="en-IE" dirty="0"/>
          </a:p>
        </p:txBody>
      </p:sp>
      <p:sp>
        <p:nvSpPr>
          <p:cNvPr id="6" name="Rectangle 5"/>
          <p:cNvSpPr/>
          <p:nvPr/>
        </p:nvSpPr>
        <p:spPr>
          <a:xfrm>
            <a:off x="8244408" y="1556791"/>
            <a:ext cx="504056" cy="461317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7" name="Rectangle 6"/>
          <p:cNvSpPr/>
          <p:nvPr/>
        </p:nvSpPr>
        <p:spPr>
          <a:xfrm>
            <a:off x="7164288" y="1556792"/>
            <a:ext cx="648072" cy="64807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8" name="Rectangle 7"/>
          <p:cNvSpPr/>
          <p:nvPr/>
        </p:nvSpPr>
        <p:spPr>
          <a:xfrm>
            <a:off x="7164288" y="2564904"/>
            <a:ext cx="648072" cy="64807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9" name="Rectangle 8"/>
          <p:cNvSpPr/>
          <p:nvPr/>
        </p:nvSpPr>
        <p:spPr>
          <a:xfrm>
            <a:off x="7180504" y="3537012"/>
            <a:ext cx="648072" cy="64807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0" name="Rectangle 9"/>
          <p:cNvSpPr/>
          <p:nvPr/>
        </p:nvSpPr>
        <p:spPr>
          <a:xfrm>
            <a:off x="7164288" y="4513781"/>
            <a:ext cx="648072" cy="64807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1" name="Rectangle 10"/>
          <p:cNvSpPr/>
          <p:nvPr/>
        </p:nvSpPr>
        <p:spPr>
          <a:xfrm>
            <a:off x="7164288" y="5521893"/>
            <a:ext cx="648072" cy="648072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6660232" y="1880828"/>
            <a:ext cx="504056" cy="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6660232" y="2888941"/>
            <a:ext cx="504056" cy="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2300" y="1694747"/>
            <a:ext cx="432048" cy="37216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2300" y="2702861"/>
            <a:ext cx="432048" cy="372160"/>
          </a:xfrm>
          <a:prstGeom prst="rect">
            <a:avLst/>
          </a:prstGeom>
        </p:spPr>
      </p:pic>
      <p:cxnSp>
        <p:nvCxnSpPr>
          <p:cNvPr id="16" name="Straight Arrow Connector 15"/>
          <p:cNvCxnSpPr/>
          <p:nvPr/>
        </p:nvCxnSpPr>
        <p:spPr>
          <a:xfrm>
            <a:off x="7812360" y="1880827"/>
            <a:ext cx="576064" cy="1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160" y="1556791"/>
            <a:ext cx="648072" cy="64807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5464" y="2662560"/>
            <a:ext cx="524768" cy="524768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160" y="5521892"/>
            <a:ext cx="648072" cy="648072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7272300" y="5659849"/>
            <a:ext cx="432048" cy="372160"/>
          </a:xfrm>
          <a:prstGeom prst="rect">
            <a:avLst/>
          </a:prstGeom>
        </p:spPr>
      </p:pic>
      <p:cxnSp>
        <p:nvCxnSpPr>
          <p:cNvPr id="21" name="Straight Connector 20"/>
          <p:cNvCxnSpPr/>
          <p:nvPr/>
        </p:nvCxnSpPr>
        <p:spPr>
          <a:xfrm>
            <a:off x="8388424" y="1556792"/>
            <a:ext cx="0" cy="4613172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8460432" y="1556792"/>
            <a:ext cx="0" cy="4613172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8532440" y="1556792"/>
            <a:ext cx="0" cy="4613172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8612832" y="1556792"/>
            <a:ext cx="0" cy="4613172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7812360" y="2888940"/>
            <a:ext cx="648072" cy="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7828576" y="3717032"/>
            <a:ext cx="307820" cy="2331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V="1">
            <a:off x="7828576" y="4001568"/>
            <a:ext cx="703864" cy="3496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7828576" y="4837817"/>
            <a:ext cx="648860" cy="0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V="1">
            <a:off x="7812360" y="5009680"/>
            <a:ext cx="800472" cy="3496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7811572" y="5841290"/>
            <a:ext cx="792876" cy="0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7811572" y="4653136"/>
            <a:ext cx="720868" cy="0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0514" y="3629352"/>
            <a:ext cx="468052" cy="468052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2575" y="4606704"/>
            <a:ext cx="461773" cy="438913"/>
          </a:xfrm>
          <a:prstGeom prst="rect">
            <a:avLst/>
          </a:prstGeom>
        </p:spPr>
      </p:pic>
      <p:cxnSp>
        <p:nvCxnSpPr>
          <p:cNvPr id="34" name="Straight Arrow Connector 33"/>
          <p:cNvCxnSpPr>
            <a:stCxn id="11" idx="1"/>
          </p:cNvCxnSpPr>
          <p:nvPr/>
        </p:nvCxnSpPr>
        <p:spPr>
          <a:xfrm flipH="1" flipV="1">
            <a:off x="6660232" y="5845928"/>
            <a:ext cx="504056" cy="1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7828576" y="3717032"/>
            <a:ext cx="559848" cy="2331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9862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26" presetClass="emph" presetSubtype="0" repeatCount="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1000" tmFilter="0, 0; .2, .5; .8, .5; 1, 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500" autoRev="1" fill="hold"/>
                                        <p:tgtEl>
                                          <p:spTgt spid="2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0"/>
                            </p:stCondLst>
                            <p:childTnLst>
                              <p:par>
                                <p:cTn id="1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Real-Time Threads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5194920" cy="5090120"/>
          </a:xfrm>
        </p:spPr>
        <p:txBody>
          <a:bodyPr/>
          <a:lstStyle/>
          <a:p>
            <a:r>
              <a:rPr lang="en-US" dirty="0"/>
              <a:t>Sequentially </a:t>
            </a:r>
            <a:r>
              <a:rPr lang="en-US" dirty="0" smtClean="0"/>
              <a:t>execute </a:t>
            </a:r>
            <a:r>
              <a:rPr lang="en-US" dirty="0"/>
              <a:t>GAMs</a:t>
            </a:r>
          </a:p>
          <a:p>
            <a:pPr lvl="1"/>
            <a:r>
              <a:rPr lang="en-US" dirty="0" smtClean="0"/>
              <a:t>Work </a:t>
            </a:r>
            <a:r>
              <a:rPr lang="en-US" dirty="0"/>
              <a:t>as </a:t>
            </a:r>
            <a:r>
              <a:rPr lang="en-US" dirty="0" smtClean="0"/>
              <a:t>micro-schedulers</a:t>
            </a:r>
            <a:endParaRPr lang="en-US" dirty="0"/>
          </a:p>
          <a:p>
            <a:pPr lvl="1"/>
            <a:r>
              <a:rPr lang="en-US" dirty="0" smtClean="0"/>
              <a:t>Can </a:t>
            </a:r>
            <a:r>
              <a:rPr lang="en-US" dirty="0"/>
              <a:t>be allocated to </a:t>
            </a:r>
            <a:r>
              <a:rPr lang="en-US" dirty="0" smtClean="0"/>
              <a:t>specific CPUs</a:t>
            </a:r>
            <a:endParaRPr lang="en-US" dirty="0"/>
          </a:p>
          <a:p>
            <a:r>
              <a:rPr lang="en-US" dirty="0" smtClean="0"/>
              <a:t>Keep </a:t>
            </a:r>
            <a:r>
              <a:rPr lang="en-US" dirty="0"/>
              <a:t>accurate information </a:t>
            </a:r>
            <a:r>
              <a:rPr lang="en-US" dirty="0" smtClean="0"/>
              <a:t>about execution </a:t>
            </a:r>
            <a:r>
              <a:rPr lang="en-US" dirty="0"/>
              <a:t>times</a:t>
            </a:r>
          </a:p>
          <a:p>
            <a:r>
              <a:rPr lang="en-US" dirty="0" smtClean="0"/>
              <a:t>Require </a:t>
            </a:r>
            <a:r>
              <a:rPr lang="en-US" dirty="0"/>
              <a:t>an external time </a:t>
            </a:r>
            <a:r>
              <a:rPr lang="en-US" dirty="0" smtClean="0"/>
              <a:t>and triggering </a:t>
            </a:r>
            <a:r>
              <a:rPr lang="en-US" dirty="0"/>
              <a:t>mechanism</a:t>
            </a:r>
          </a:p>
          <a:p>
            <a:r>
              <a:rPr lang="en-US" dirty="0" smtClean="0"/>
              <a:t>Multiple </a:t>
            </a:r>
            <a:r>
              <a:rPr lang="en-US" dirty="0" err="1"/>
              <a:t>RTThreads</a:t>
            </a:r>
            <a:r>
              <a:rPr lang="en-US" dirty="0"/>
              <a:t> can run in </a:t>
            </a:r>
            <a:r>
              <a:rPr lang="en-US" dirty="0" smtClean="0"/>
              <a:t>parallel</a:t>
            </a:r>
          </a:p>
          <a:p>
            <a:pPr lvl="1"/>
            <a:r>
              <a:rPr lang="en-US" dirty="0" smtClean="0"/>
              <a:t>Synchronously </a:t>
            </a:r>
            <a:r>
              <a:rPr lang="en-US" dirty="0"/>
              <a:t>or asynchronously</a:t>
            </a:r>
            <a:endParaRPr lang="en-I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111" y="1340768"/>
            <a:ext cx="3498403" cy="5013176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6588224" y="1772816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6" name="Oval 5"/>
          <p:cNvSpPr/>
          <p:nvPr/>
        </p:nvSpPr>
        <p:spPr>
          <a:xfrm>
            <a:off x="6588224" y="2374801"/>
            <a:ext cx="144016" cy="14401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8" name="Oval 7"/>
          <p:cNvSpPr/>
          <p:nvPr/>
        </p:nvSpPr>
        <p:spPr>
          <a:xfrm>
            <a:off x="5560093" y="3719364"/>
            <a:ext cx="144016" cy="14401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0" name="Oval 9"/>
          <p:cNvSpPr/>
          <p:nvPr/>
        </p:nvSpPr>
        <p:spPr>
          <a:xfrm>
            <a:off x="7893084" y="2374801"/>
            <a:ext cx="144016" cy="14401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797088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1459 0 L -0.11459 0.09074 " pathEditMode="relative" ptsTypes="A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7 0.0007 L -0.11441 0.00162 " pathEditMode="relative" ptsTypes="AA"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19" presetClass="emph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animClr clrSpc="rgb" dir="cw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0"/>
                            </p:stCondLst>
                            <p:childTnLst>
                              <p:par>
                                <p:cTn id="18" presetID="0" presetClass="path" presetSubtype="0" accel="50000" decel="50000" fill="hold" grpId="7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1441 0.08936 L -0.11441 0.1801 L 0.00573 0.1801 " pathEditMode="relative" ptsTypes="AAA">
                                      <p:cBhvr>
                                        <p:cTn id="19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500"/>
                            </p:stCondLst>
                            <p:childTnLst>
                              <p:par>
                                <p:cTn id="21" presetID="19" presetClass="emph" presetSubtype="0" fill="hold" grpId="8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0"/>
                            </p:stCondLst>
                            <p:childTnLst>
                              <p:par>
                                <p:cTn id="27" presetID="0" presetClass="path" presetSubtype="0" accel="50000" decel="50000" fill="hold" grpId="9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573 0.18009 L -0.11372 0.18009 L -0.11372 0.28102 " pathEditMode="relative" ptsTypes="AAA">
                                      <p:cBhvr>
                                        <p:cTn id="2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7000"/>
                            </p:stCondLst>
                            <p:childTnLst>
                              <p:par>
                                <p:cTn id="30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7000"/>
                            </p:stCondLst>
                            <p:childTnLst>
                              <p:par>
                                <p:cTn id="33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5503 0 L 0.15503 -0.01898 L 0.18663 -0.01898 L 0.18663 -0.29444 L 0.23663 -0.29236 L 0.23663 -0.2824 L 0.3717 -0.28333 " pathEditMode="relative" ptsTypes="AAAAAAAA">
                                      <p:cBhvr>
                                        <p:cTn id="34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5" presetID="0" presetClass="path" presetSubtype="0" accel="50000" decel="50000" fill="hold" grpId="1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1371 0.28102 L -0.11371 0.35879 L 0.00712 0.35879 " pathEditMode="relative" ptsTypes="AAA">
                                      <p:cBhvr>
                                        <p:cTn id="3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9000"/>
                            </p:stCondLst>
                            <p:childTnLst>
                              <p:par>
                                <p:cTn id="38" presetID="0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717 -0.28334 L 0.37083 -0.19445 " pathEditMode="relative" ptsTypes="AA">
                                      <p:cBhvr>
                                        <p:cTn id="39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0" presetID="0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38889E-6 2.59259E-6 L 0.11753 0.00093 " pathEditMode="relative" ptsTypes="AA">
                                      <p:cBhvr>
                                        <p:cTn id="41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2" presetID="0" presetClass="path" presetSubtype="0" accel="50000" decel="50000" fill="hold" grpId="1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712 0.3588 L -0.11372 0.35787 L -0.11372 0.45787 L 0.00712 0.45787 " pathEditMode="relative" ptsTypes="AAAA">
                                      <p:cBhvr>
                                        <p:cTn id="43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1000"/>
                            </p:stCondLst>
                            <p:childTnLst>
                              <p:par>
                                <p:cTn id="45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1000"/>
                            </p:stCondLst>
                            <p:childTnLst>
                              <p:par>
                                <p:cTn id="48" presetID="19" presetClass="emph" presetSubtype="0" fill="hold" grpId="1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FF00"/>
                                      </p:to>
                                    </p:animClr>
                                    <p:animClr clrSpc="rgb" dir="cw">
                                      <p:cBhvr>
                                        <p:cTn id="5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FF00"/>
                                      </p:to>
                                    </p:animClr>
                                    <p:set>
                                      <p:cBhvr>
                                        <p:cTn id="5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1500"/>
                            </p:stCondLst>
                            <p:childTnLst>
                              <p:par>
                                <p:cTn id="54" presetID="0" presetClass="path" presetSubtype="0" accel="50000" decel="50000" fill="hold" grpId="13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712 0.45787 L -0.11441 0.45694 L -0.11441 0.54768 L 0.00643 0.54861 " pathEditMode="relative" ptsTypes="AAAA">
                                      <p:cBhvr>
                                        <p:cTn id="55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6" presetID="0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7083 -0.19435 L 0.37083 -0.10481 L 0.25243 -0.10481 " pathEditMode="relative" ptsTypes="AAA">
                                      <p:cBhvr>
                                        <p:cTn id="57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3500"/>
                            </p:stCondLst>
                            <p:childTnLst>
                              <p:par>
                                <p:cTn id="59" presetID="19" presetClass="emph" presetSubtype="0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66CCFF"/>
                                      </p:to>
                                    </p:animClr>
                                    <p:animClr clrSpc="rgb" dir="cw">
                                      <p:cBhvr>
                                        <p:cTn id="6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6CCFF"/>
                                      </p:to>
                                    </p:animClr>
                                    <p:set>
                                      <p:cBhvr>
                                        <p:cTn id="6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4000"/>
                            </p:stCondLst>
                            <p:childTnLst>
                              <p:par>
                                <p:cTn id="65" presetID="0" presetClass="path" presetSubtype="0" accel="50000" decel="50000" fill="hold" grpId="14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642 0.54861 L -0.11372 0.54768 L -0.11372 0.63657 L 0.00712 0.63657 " pathEditMode="relative" ptsTypes="AAAA">
                                      <p:cBhvr>
                                        <p:cTn id="6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7" presetID="0" presetClass="path" presetSubtype="0" accel="50000" decel="5000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5243 -0.10481 L 0.37083 -0.10389 L 0.37083 -0.01087 L 0.25173 -0.01087 " pathEditMode="relative" rAng="0" ptsTypes="AAAA">
                                      <p:cBhvr>
                                        <p:cTn id="6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885" y="469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6000"/>
                            </p:stCondLst>
                            <p:childTnLst>
                              <p:par>
                                <p:cTn id="70" presetID="19" presetClass="emph" presetSubtype="0" fill="hold" grpId="6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animClr clrSpc="rgb" dir="cw">
                                      <p:cBhvr>
                                        <p:cTn id="7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7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6500"/>
                            </p:stCondLst>
                            <p:childTnLst>
                              <p:par>
                                <p:cTn id="76" presetID="0" presetClass="path" presetSubtype="0" accel="50000" decel="50000" fill="hold" grpId="7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5173 -0.01087 L 0.371 -0.01087 L 0.371 0.07335 L 0.25017 0.07335 " pathEditMode="relative" ptsTypes="AAAA">
                                      <p:cBhvr>
                                        <p:cTn id="77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8500"/>
                            </p:stCondLst>
                            <p:childTnLst>
                              <p:par>
                                <p:cTn id="79" presetID="19" presetClass="emph" presetSubtype="0" fill="hold" grpId="8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33CC"/>
                                      </p:to>
                                    </p:animClr>
                                    <p:animClr clrSpc="rgb" dir="cw">
                                      <p:cBhvr>
                                        <p:cTn id="8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33CC"/>
                                      </p:to>
                                    </p:animClr>
                                    <p:set>
                                      <p:cBhvr>
                                        <p:cTn id="8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9000"/>
                            </p:stCondLst>
                            <p:childTnLst>
                              <p:par>
                                <p:cTn id="85" presetID="0" presetClass="path" presetSubtype="0" accel="50000" decel="50000" fill="hold" grpId="9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5018 0.07334 L 0.36927 0.0745 L 0.36927 0.16936 L 0.25018 0.16936 L 0.36927 0.16936 L 0.36927 0.26006 L 0.25018 0.25891 L 0.36927 0.26006 L 0.36927 0.34845 L 0.24931 0.34752 " pathEditMode="relative" ptsTypes="AAAAAAAAAA">
                                      <p:cBhvr>
                                        <p:cTn id="86" dur="5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3" animBg="1"/>
      <p:bldP spid="5" grpId="6" animBg="1"/>
      <p:bldP spid="5" grpId="7" animBg="1"/>
      <p:bldP spid="5" grpId="8" animBg="1"/>
      <p:bldP spid="5" grpId="9" animBg="1"/>
      <p:bldP spid="5" grpId="10" animBg="1"/>
      <p:bldP spid="5" grpId="11" animBg="1"/>
      <p:bldP spid="5" grpId="12" animBg="1"/>
      <p:bldP spid="5" grpId="13" animBg="1"/>
      <p:bldP spid="5" grpId="14" animBg="1"/>
      <p:bldP spid="6" grpId="0" animBg="1"/>
      <p:bldP spid="6" grpId="1" animBg="1"/>
      <p:bldP spid="8" grpId="0" animBg="1"/>
      <p:bldP spid="8" grpId="1" animBg="1"/>
      <p:bldP spid="8" grpId="2" animBg="1"/>
      <p:bldP spid="8" grpId="3" animBg="1"/>
      <p:bldP spid="8" grpId="4" animBg="1"/>
      <p:bldP spid="8" grpId="5" animBg="1"/>
      <p:bldP spid="8" grpId="6" animBg="1"/>
      <p:bldP spid="8" grpId="7" animBg="1"/>
      <p:bldP spid="8" grpId="8" animBg="1"/>
      <p:bldP spid="8" grpId="9" animBg="1"/>
      <p:bldP spid="10" grpId="1" animBg="1"/>
      <p:bldP spid="10" grpId="2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IOGAM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Interface between GAMs and outside world</a:t>
            </a:r>
          </a:p>
          <a:p>
            <a:pPr lvl="1"/>
            <a:r>
              <a:rPr lang="en-US" dirty="0" smtClean="0"/>
              <a:t>Bridge data into/from DDB signals</a:t>
            </a:r>
          </a:p>
          <a:p>
            <a:pPr lvl="2"/>
            <a:r>
              <a:rPr lang="en-US" dirty="0" smtClean="0"/>
              <a:t>Using </a:t>
            </a:r>
            <a:r>
              <a:rPr lang="en-US" dirty="0" err="1" smtClean="0"/>
              <a:t>MARTe</a:t>
            </a:r>
            <a:r>
              <a:rPr lang="en-US" dirty="0" smtClean="0"/>
              <a:t> high level drivers</a:t>
            </a:r>
          </a:p>
          <a:p>
            <a:r>
              <a:rPr lang="en-US" dirty="0" smtClean="0"/>
              <a:t>Connect to hardware</a:t>
            </a:r>
          </a:p>
          <a:p>
            <a:pPr lvl="1"/>
            <a:r>
              <a:rPr lang="en-US" dirty="0" smtClean="0"/>
              <a:t>ADCs</a:t>
            </a:r>
          </a:p>
          <a:p>
            <a:pPr lvl="1"/>
            <a:r>
              <a:rPr lang="en-US" dirty="0" smtClean="0"/>
              <a:t>DACs</a:t>
            </a:r>
          </a:p>
          <a:p>
            <a:pPr lvl="1"/>
            <a:r>
              <a:rPr lang="en-US" dirty="0" smtClean="0"/>
              <a:t>DIOs</a:t>
            </a:r>
          </a:p>
          <a:p>
            <a:pPr lvl="1"/>
            <a:r>
              <a:rPr lang="en-US" dirty="0" smtClean="0"/>
              <a:t>Networks</a:t>
            </a:r>
          </a:p>
          <a:p>
            <a:pPr lvl="1"/>
            <a:r>
              <a:rPr lang="en-US" dirty="0" err="1" smtClean="0"/>
              <a:t>Filesystems</a:t>
            </a:r>
            <a:endParaRPr lang="en-US" dirty="0" smtClean="0"/>
          </a:p>
          <a:p>
            <a:pPr lvl="1"/>
            <a:r>
              <a:rPr lang="en-US" dirty="0" smtClean="0"/>
              <a:t>…</a:t>
            </a:r>
          </a:p>
          <a:p>
            <a:pPr marL="274320" lvl="1" indent="0">
              <a:buNone/>
            </a:pPr>
            <a:endParaRPr lang="en-I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3955265" y="2708920"/>
            <a:ext cx="4741645" cy="358135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12876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External Time Triggering Service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Responsible to trigger a control cycle</a:t>
            </a:r>
          </a:p>
          <a:p>
            <a:pPr lvl="1"/>
            <a:r>
              <a:rPr lang="en-US" dirty="0" smtClean="0"/>
              <a:t>One per real-time thread</a:t>
            </a:r>
          </a:p>
          <a:p>
            <a:r>
              <a:rPr lang="en-US" dirty="0" smtClean="0"/>
              <a:t>Driven by an external entity</a:t>
            </a:r>
          </a:p>
          <a:p>
            <a:pPr lvl="1"/>
            <a:r>
              <a:rPr lang="en-US" dirty="0" smtClean="0"/>
              <a:t>Clock</a:t>
            </a:r>
          </a:p>
          <a:p>
            <a:pPr lvl="1"/>
            <a:r>
              <a:rPr lang="en-US" dirty="0" smtClean="0"/>
              <a:t>ADC</a:t>
            </a:r>
          </a:p>
          <a:p>
            <a:pPr lvl="1"/>
            <a:r>
              <a:rPr lang="en-US" dirty="0" smtClean="0"/>
              <a:t>Network</a:t>
            </a:r>
          </a:p>
          <a:p>
            <a:pPr lvl="1"/>
            <a:r>
              <a:rPr lang="en-US" dirty="0" smtClean="0"/>
              <a:t>Time vector from experimental data</a:t>
            </a:r>
          </a:p>
          <a:p>
            <a:pPr lvl="2"/>
            <a:r>
              <a:rPr lang="en-US" dirty="0" smtClean="0"/>
              <a:t>Repeat past experiments</a:t>
            </a:r>
            <a:endParaRPr lang="en-IE" dirty="0"/>
          </a:p>
          <a:p>
            <a:pPr lvl="1"/>
            <a:endParaRPr lang="en-IE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000" y="1800000"/>
            <a:ext cx="3412548" cy="343175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000" y="1800000"/>
            <a:ext cx="3412548" cy="343175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000" y="1800000"/>
            <a:ext cx="3412548" cy="343175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000" y="1800000"/>
            <a:ext cx="3412548" cy="343175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000" y="1800000"/>
            <a:ext cx="3412548" cy="343175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000" y="1800000"/>
            <a:ext cx="3412548" cy="343175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000" y="1800000"/>
            <a:ext cx="3412548" cy="343175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000" y="1800000"/>
            <a:ext cx="3412548" cy="343175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000" y="1800000"/>
            <a:ext cx="3412548" cy="343175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000" y="1800000"/>
            <a:ext cx="3412548" cy="343175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000" y="1800000"/>
            <a:ext cx="3412548" cy="343175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000" y="1800000"/>
            <a:ext cx="3412548" cy="343175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000" y="1800000"/>
            <a:ext cx="3412548" cy="343175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000" y="1800000"/>
            <a:ext cx="3412548" cy="343175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000" y="1800000"/>
            <a:ext cx="3412548" cy="343175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000" y="1800000"/>
            <a:ext cx="3412548" cy="343175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000" y="1800000"/>
            <a:ext cx="3412548" cy="3431750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000" y="1800000"/>
            <a:ext cx="3412548" cy="3431750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000" y="1800000"/>
            <a:ext cx="3412548" cy="343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471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1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000"/>
                            </p:stCondLst>
                            <p:childTnLst>
                              <p:par>
                                <p:cTn id="32" presetID="1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0"/>
                            </p:stCondLst>
                            <p:childTnLst>
                              <p:par>
                                <p:cTn id="38" presetID="1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60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6000"/>
                            </p:stCondLst>
                            <p:childTnLst>
                              <p:par>
                                <p:cTn id="44" presetID="1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7000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7000"/>
                            </p:stCondLst>
                            <p:childTnLst>
                              <p:par>
                                <p:cTn id="50" presetID="1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8000"/>
                            </p:stCondLst>
                            <p:childTnLst>
                              <p:par>
                                <p:cTn id="5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8000"/>
                            </p:stCondLst>
                            <p:childTnLst>
                              <p:par>
                                <p:cTn id="56" presetID="1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9000"/>
                            </p:stCondLst>
                            <p:childTnLst>
                              <p:par>
                                <p:cTn id="5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9000"/>
                            </p:stCondLst>
                            <p:childTnLst>
                              <p:par>
                                <p:cTn id="62" presetID="1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0000"/>
                            </p:stCondLst>
                            <p:childTnLst>
                              <p:par>
                                <p:cTn id="6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0000"/>
                            </p:stCondLst>
                            <p:childTnLst>
                              <p:par>
                                <p:cTn id="68" presetID="1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1000"/>
                            </p:stCondLst>
                            <p:childTnLst>
                              <p:par>
                                <p:cTn id="7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1000"/>
                            </p:stCondLst>
                            <p:childTnLst>
                              <p:par>
                                <p:cTn id="74" presetID="1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2000"/>
                            </p:stCondLst>
                            <p:childTnLst>
                              <p:par>
                                <p:cTn id="7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2000"/>
                            </p:stCondLst>
                            <p:childTnLst>
                              <p:par>
                                <p:cTn id="80" presetID="1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3000"/>
                            </p:stCondLst>
                            <p:childTnLst>
                              <p:par>
                                <p:cTn id="8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3000"/>
                            </p:stCondLst>
                            <p:childTnLst>
                              <p:par>
                                <p:cTn id="86" presetID="1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4000"/>
                            </p:stCondLst>
                            <p:childTnLst>
                              <p:par>
                                <p:cTn id="8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14000"/>
                            </p:stCondLst>
                            <p:childTnLst>
                              <p:par>
                                <p:cTn id="92" presetID="1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5000"/>
                            </p:stCondLst>
                            <p:childTnLst>
                              <p:par>
                                <p:cTn id="9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15000"/>
                            </p:stCondLst>
                            <p:childTnLst>
                              <p:par>
                                <p:cTn id="98" presetID="1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6000"/>
                            </p:stCondLst>
                            <p:childTnLst>
                              <p:par>
                                <p:cTn id="10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16000"/>
                            </p:stCondLst>
                            <p:childTnLst>
                              <p:par>
                                <p:cTn id="104" presetID="1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7000"/>
                            </p:stCondLst>
                            <p:childTnLst>
                              <p:par>
                                <p:cTn id="10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7000"/>
                            </p:stCondLst>
                            <p:childTnLst>
                              <p:par>
                                <p:cTn id="110" presetID="1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18000"/>
                            </p:stCondLst>
                            <p:childTnLst>
                              <p:par>
                                <p:cTn id="1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Data driven components (</a:t>
            </a:r>
            <a:r>
              <a:rPr lang="en-US" dirty="0" err="1" smtClean="0"/>
              <a:t>MARTe</a:t>
            </a:r>
            <a:r>
              <a:rPr lang="en-US" dirty="0" smtClean="0"/>
              <a:t> language)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3754760" cy="4946104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Structured </a:t>
            </a:r>
            <a:r>
              <a:rPr lang="en-US" dirty="0" smtClean="0"/>
              <a:t>syntax</a:t>
            </a:r>
          </a:p>
          <a:p>
            <a:pPr lvl="1"/>
            <a:r>
              <a:rPr lang="en-US" dirty="0" smtClean="0"/>
              <a:t>Defines </a:t>
            </a:r>
            <a:r>
              <a:rPr lang="en-US" dirty="0"/>
              <a:t>common language</a:t>
            </a:r>
          </a:p>
          <a:p>
            <a:pPr lvl="1"/>
            <a:r>
              <a:rPr lang="en-US" dirty="0" smtClean="0"/>
              <a:t>Simple</a:t>
            </a:r>
          </a:p>
          <a:p>
            <a:pPr lvl="2"/>
            <a:r>
              <a:rPr lang="en-US" dirty="0" smtClean="0"/>
              <a:t>Human </a:t>
            </a:r>
            <a:r>
              <a:rPr lang="en-US" dirty="0"/>
              <a:t>readable configuration</a:t>
            </a:r>
          </a:p>
          <a:p>
            <a:pPr lvl="1"/>
            <a:r>
              <a:rPr lang="en-US" dirty="0" smtClean="0"/>
              <a:t>Provides </a:t>
            </a:r>
            <a:r>
              <a:rPr lang="en-US" dirty="0"/>
              <a:t>built-in validation</a:t>
            </a:r>
          </a:p>
          <a:p>
            <a:pPr lvl="1"/>
            <a:r>
              <a:rPr lang="en-US" dirty="0" smtClean="0"/>
              <a:t>Allows for a </a:t>
            </a:r>
            <a:r>
              <a:rPr lang="en-US" dirty="0"/>
              <a:t>clear way of expressing the </a:t>
            </a:r>
            <a:r>
              <a:rPr lang="en-US" dirty="0" smtClean="0"/>
              <a:t>problem</a:t>
            </a:r>
          </a:p>
          <a:p>
            <a:r>
              <a:rPr lang="en-US" dirty="0" smtClean="0"/>
              <a:t>Similar </a:t>
            </a:r>
            <a:r>
              <a:rPr lang="en-US" dirty="0"/>
              <a:t>to XML</a:t>
            </a:r>
          </a:p>
          <a:p>
            <a:r>
              <a:rPr lang="en-US" dirty="0"/>
              <a:t>Classes are automatically instantiated</a:t>
            </a:r>
          </a:p>
          <a:p>
            <a:r>
              <a:rPr lang="en-US" dirty="0"/>
              <a:t>Configuration is validated by the created object</a:t>
            </a:r>
          </a:p>
          <a:p>
            <a:r>
              <a:rPr lang="en-US" dirty="0"/>
              <a:t>Asserting and parsing functions available</a:t>
            </a:r>
          </a:p>
          <a:p>
            <a:endParaRPr lang="en-IE" dirty="0"/>
          </a:p>
        </p:txBody>
      </p:sp>
      <p:sp>
        <p:nvSpPr>
          <p:cNvPr id="23" name="Text Placeholder 2"/>
          <p:cNvSpPr txBox="1">
            <a:spLocks/>
          </p:cNvSpPr>
          <p:nvPr/>
        </p:nvSpPr>
        <p:spPr>
          <a:xfrm>
            <a:off x="4140000" y="1202400"/>
            <a:ext cx="4735080" cy="5097600"/>
          </a:xfrm>
          <a:prstGeom prst="rect">
            <a:avLst/>
          </a:prstGeom>
        </p:spPr>
        <p:txBody>
          <a:bodyPr vert="horz" wrap="square" tIns="15120" anchor="t" anchorCtr="0">
            <a:spAutoFit/>
          </a:bodyPr>
          <a:lstStyle>
            <a:defPPr marL="342720" marR="0" lvl="0" indent="-342720" algn="l" rtl="0" hangingPunct="0">
              <a:lnSpc>
                <a:spcPct val="93000"/>
              </a:lnSpc>
              <a:spcBef>
                <a:spcPts val="799"/>
              </a:spcBef>
              <a:spcAft>
                <a:spcPts val="0"/>
              </a:spcAft>
              <a:buClr>
                <a:srgbClr val="FF950E"/>
              </a:buClr>
              <a:buSzPct val="100000"/>
              <a:buFont typeface="Times New Roman" pitchFamily="18"/>
              <a:buNone/>
              <a:tabLst>
                <a:tab pos="342720" algn="l"/>
                <a:tab pos="456840" algn="l"/>
                <a:tab pos="914040" algn="l"/>
                <a:tab pos="1371239" algn="l"/>
                <a:tab pos="1828439" algn="l"/>
                <a:tab pos="2285639" algn="l"/>
                <a:tab pos="2742839" algn="l"/>
                <a:tab pos="3200040" algn="l"/>
                <a:tab pos="3657239" algn="l"/>
                <a:tab pos="4114440" algn="l"/>
                <a:tab pos="4571639" algn="l"/>
                <a:tab pos="5028840" algn="l"/>
                <a:tab pos="5486040" algn="l"/>
                <a:tab pos="5943240" algn="l"/>
                <a:tab pos="6400440" algn="l"/>
                <a:tab pos="6857640" algn="l"/>
                <a:tab pos="7314840" algn="l"/>
                <a:tab pos="7772040" algn="l"/>
                <a:tab pos="8229240" algn="l"/>
                <a:tab pos="8686440" algn="l"/>
                <a:tab pos="9143640" algn="l"/>
              </a:tabLst>
              <a:defRPr lang="en-GB" sz="3200" b="0" i="0" u="none" strike="noStrike" kern="1200" baseline="0">
                <a:ln>
                  <a:noFill/>
                </a:ln>
                <a:solidFill>
                  <a:srgbClr val="000000"/>
                </a:solidFill>
                <a:latin typeface="Liberation Sans" pitchFamily="34"/>
                <a:ea typeface="DejaVu Sans" pitchFamily="2"/>
                <a:cs typeface="DejaVu Sans" pitchFamily="2"/>
              </a:defRPr>
            </a:defPPr>
            <a:lvl1pPr marL="342720" marR="0" lvl="0" indent="-342720" algn="l" rtl="0" eaLnBrk="1" latinLnBrk="0" hangingPunct="0">
              <a:lnSpc>
                <a:spcPct val="93000"/>
              </a:lnSpc>
              <a:spcBef>
                <a:spcPts val="799"/>
              </a:spcBef>
              <a:spcAft>
                <a:spcPts val="0"/>
              </a:spcAft>
              <a:buClr>
                <a:srgbClr val="FF950E"/>
              </a:buClr>
              <a:buSzPct val="100000"/>
              <a:buFont typeface="Times New Roman" pitchFamily="18"/>
              <a:buChar char="•"/>
              <a:tabLst>
                <a:tab pos="342720" algn="l"/>
                <a:tab pos="456840" algn="l"/>
                <a:tab pos="914040" algn="l"/>
                <a:tab pos="1371239" algn="l"/>
                <a:tab pos="1828439" algn="l"/>
                <a:tab pos="2285639" algn="l"/>
                <a:tab pos="2742839" algn="l"/>
                <a:tab pos="3200040" algn="l"/>
                <a:tab pos="3657239" algn="l"/>
                <a:tab pos="4114440" algn="l"/>
                <a:tab pos="4571639" algn="l"/>
                <a:tab pos="5028840" algn="l"/>
                <a:tab pos="5486040" algn="l"/>
                <a:tab pos="5943240" algn="l"/>
                <a:tab pos="6400440" algn="l"/>
                <a:tab pos="6857640" algn="l"/>
                <a:tab pos="7314840" algn="l"/>
                <a:tab pos="7772040" algn="l"/>
                <a:tab pos="8229240" algn="l"/>
                <a:tab pos="8686440" algn="l"/>
                <a:tab pos="9143640" algn="l"/>
              </a:tabLst>
              <a:defRPr kumimoji="0" lang="en-GB" sz="3200" b="0" i="0" u="none" strike="noStrike" kern="1200" baseline="0">
                <a:ln>
                  <a:noFill/>
                </a:ln>
                <a:solidFill>
                  <a:srgbClr val="000000"/>
                </a:solidFill>
                <a:latin typeface="Liberation Sans" pitchFamily="34"/>
                <a:ea typeface="DejaVu Sans" pitchFamily="2"/>
                <a:cs typeface="DejaVu Sans" pitchFamily="2"/>
              </a:defRPr>
            </a:lvl1pPr>
            <a:lvl2pPr marL="742680" marR="0" lvl="1" indent="-285480" algn="l" rtl="0" eaLnBrk="1" latinLnBrk="0" hangingPunct="0">
              <a:lnSpc>
                <a:spcPct val="93000"/>
              </a:lnSpc>
              <a:spcBef>
                <a:spcPts val="697"/>
              </a:spcBef>
              <a:spcAft>
                <a:spcPts val="0"/>
              </a:spcAft>
              <a:buClr>
                <a:srgbClr val="FF950E"/>
              </a:buClr>
              <a:buSzPct val="100000"/>
              <a:buFont typeface="Times New Roman" pitchFamily="18"/>
              <a:buChar char="–"/>
              <a:tabLst>
                <a:tab pos="742680" algn="l"/>
                <a:tab pos="914040" algn="l"/>
                <a:tab pos="1371240" algn="l"/>
                <a:tab pos="1828439" algn="l"/>
                <a:tab pos="2285640" algn="l"/>
                <a:tab pos="2742840" algn="l"/>
                <a:tab pos="3200040" algn="l"/>
                <a:tab pos="3657240" algn="l"/>
                <a:tab pos="4114440" algn="l"/>
                <a:tab pos="4571639" algn="l"/>
                <a:tab pos="5028840" algn="l"/>
                <a:tab pos="5486040" algn="l"/>
                <a:tab pos="5943240" algn="l"/>
                <a:tab pos="6400440" algn="l"/>
                <a:tab pos="6857639" algn="l"/>
                <a:tab pos="7314840" algn="l"/>
                <a:tab pos="7772040" algn="l"/>
                <a:tab pos="8229240" algn="l"/>
                <a:tab pos="8686440" algn="l"/>
                <a:tab pos="9143640" algn="l"/>
                <a:tab pos="9600840" algn="l"/>
              </a:tabLst>
              <a:defRPr kumimoji="0" lang="en-GB" sz="2800" b="0" i="0" u="none" strike="noStrike" kern="1200" baseline="0">
                <a:ln>
                  <a:noFill/>
                </a:ln>
                <a:solidFill>
                  <a:srgbClr val="000000"/>
                </a:solidFill>
                <a:latin typeface="Liberation Sans" pitchFamily="34"/>
                <a:ea typeface="DejaVu Sans" pitchFamily="2"/>
                <a:cs typeface="DejaVu Sans" pitchFamily="2"/>
              </a:defRPr>
            </a:lvl2pPr>
            <a:lvl3pPr marL="1143000" marR="0" lvl="2" indent="-228600" algn="l" rtl="0" eaLnBrk="1" latinLnBrk="0" hangingPunct="0">
              <a:lnSpc>
                <a:spcPct val="93000"/>
              </a:lnSpc>
              <a:spcBef>
                <a:spcPts val="598"/>
              </a:spcBef>
              <a:spcAft>
                <a:spcPts val="0"/>
              </a:spcAft>
              <a:buClr>
                <a:srgbClr val="FF950E"/>
              </a:buClr>
              <a:buSzPct val="100000"/>
              <a:buFont typeface="Times New Roman" pitchFamily="18"/>
              <a:buChar char="•"/>
              <a:tabLst>
                <a:tab pos="1143000" algn="l"/>
                <a:tab pos="1371600" algn="l"/>
                <a:tab pos="1828799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799" algn="l"/>
                <a:tab pos="9143999" algn="l"/>
                <a:tab pos="9601200" algn="l"/>
                <a:tab pos="10058399" algn="l"/>
              </a:tabLst>
              <a:defRPr kumimoji="0" lang="en-GB" sz="2400" b="0" i="0" u="none" strike="noStrike" kern="1200" baseline="0">
                <a:ln>
                  <a:noFill/>
                </a:ln>
                <a:solidFill>
                  <a:srgbClr val="000000"/>
                </a:solidFill>
                <a:latin typeface="Liberation Sans" pitchFamily="34"/>
                <a:ea typeface="DejaVu Sans" pitchFamily="2"/>
                <a:cs typeface="DejaVu Sans" pitchFamily="2"/>
              </a:defRPr>
            </a:lvl3pPr>
            <a:lvl4pPr marL="1600199" marR="0" lvl="3" indent="-228600" algn="l" rtl="0" eaLnBrk="1" latinLnBrk="0" hangingPunct="0">
              <a:lnSpc>
                <a:spcPct val="93000"/>
              </a:lnSpc>
              <a:spcBef>
                <a:spcPts val="499"/>
              </a:spcBef>
              <a:spcAft>
                <a:spcPts val="0"/>
              </a:spcAft>
              <a:buClr>
                <a:srgbClr val="FF950E"/>
              </a:buClr>
              <a:buSzPct val="100000"/>
              <a:buFont typeface="Times New Roman" pitchFamily="18"/>
              <a:buChar char="–"/>
              <a:tabLst>
                <a:tab pos="1600200" algn="l"/>
                <a:tab pos="1828800" algn="l"/>
                <a:tab pos="2285999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3999" algn="l"/>
                <a:tab pos="9601199" algn="l"/>
                <a:tab pos="10058400" algn="l"/>
                <a:tab pos="10515599" algn="l"/>
              </a:tabLst>
              <a:defRPr kumimoji="0" lang="en-GB" sz="2000" b="0" i="0" u="none" strike="noStrike" kern="1200" baseline="0">
                <a:ln>
                  <a:noFill/>
                </a:ln>
                <a:solidFill>
                  <a:srgbClr val="000000"/>
                </a:solidFill>
                <a:latin typeface="Liberation Sans" pitchFamily="34"/>
                <a:ea typeface="DejaVu Sans" pitchFamily="2"/>
                <a:cs typeface="DejaVu Sans" pitchFamily="2"/>
              </a:defRPr>
            </a:lvl4pPr>
            <a:lvl5pPr marL="2057400" marR="0" lvl="4" indent="-228600" algn="l" rtl="0" eaLnBrk="1" latinLnBrk="0" hangingPunct="0">
              <a:lnSpc>
                <a:spcPct val="93000"/>
              </a:lnSpc>
              <a:spcBef>
                <a:spcPts val="499"/>
              </a:spcBef>
              <a:spcAft>
                <a:spcPts val="0"/>
              </a:spcAft>
              <a:buClr>
                <a:srgbClr val="FF950E"/>
              </a:buClr>
              <a:buSzPct val="100000"/>
              <a:buFont typeface="Times New Roman" pitchFamily="18"/>
              <a:buChar char="»"/>
              <a:tabLst>
                <a:tab pos="20574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199" algn="l"/>
                <a:tab pos="10058399" algn="l"/>
                <a:tab pos="10515600" algn="l"/>
              </a:tabLst>
              <a:defRPr kumimoji="0" lang="en-GB" sz="2000" b="0" i="0" u="none" strike="noStrike" kern="1200" baseline="0">
                <a:ln>
                  <a:noFill/>
                </a:ln>
                <a:solidFill>
                  <a:srgbClr val="000000"/>
                </a:solidFill>
                <a:latin typeface="Liberation Sans" pitchFamily="34"/>
                <a:ea typeface="DejaVu Sans" pitchFamily="2"/>
                <a:cs typeface="DejaVu Sans" pitchFamily="2"/>
              </a:defRPr>
            </a:lvl5pPr>
            <a:lvl6pPr marL="2057400" marR="0" lvl="5" indent="-228600" algn="l" rtl="0" eaLnBrk="1" latinLnBrk="0" hangingPunct="0">
              <a:lnSpc>
                <a:spcPct val="93000"/>
              </a:lnSpc>
              <a:spcBef>
                <a:spcPts val="499"/>
              </a:spcBef>
              <a:spcAft>
                <a:spcPts val="0"/>
              </a:spcAft>
              <a:buClr>
                <a:srgbClr val="FF950E"/>
              </a:buClr>
              <a:buSzPct val="100000"/>
              <a:buFont typeface="Times New Roman" pitchFamily="18"/>
              <a:buChar char="»"/>
              <a:tabLst>
                <a:tab pos="20574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199" algn="l"/>
                <a:tab pos="10058399" algn="l"/>
                <a:tab pos="10515600" algn="l"/>
              </a:tabLst>
              <a:defRPr kumimoji="0" lang="en-GB" sz="2000" b="0" i="0" u="none" strike="noStrike" kern="1200" baseline="0" smtClean="0">
                <a:ln>
                  <a:noFill/>
                </a:ln>
                <a:solidFill>
                  <a:srgbClr val="000000"/>
                </a:solidFill>
                <a:latin typeface="Liberation Sans" pitchFamily="34"/>
                <a:ea typeface="DejaVu Sans" pitchFamily="2"/>
                <a:cs typeface="DejaVu Sans" pitchFamily="2"/>
              </a:defRPr>
            </a:lvl6pPr>
            <a:lvl7pPr marL="2057400" marR="0" lvl="6" indent="-228600" algn="l" rtl="0" eaLnBrk="1" latinLnBrk="0" hangingPunct="0">
              <a:lnSpc>
                <a:spcPct val="93000"/>
              </a:lnSpc>
              <a:spcBef>
                <a:spcPts val="499"/>
              </a:spcBef>
              <a:spcAft>
                <a:spcPts val="0"/>
              </a:spcAft>
              <a:buClr>
                <a:srgbClr val="FF950E"/>
              </a:buClr>
              <a:buSzPct val="100000"/>
              <a:buFont typeface="Times New Roman" pitchFamily="18"/>
              <a:buChar char="»"/>
              <a:tabLst>
                <a:tab pos="20574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199" algn="l"/>
                <a:tab pos="10058399" algn="l"/>
                <a:tab pos="10515600" algn="l"/>
              </a:tabLst>
              <a:defRPr kumimoji="0" lang="en-GB" sz="2000" b="0" i="0" u="none" strike="noStrike" kern="1200" baseline="0" smtClean="0">
                <a:ln>
                  <a:noFill/>
                </a:ln>
                <a:solidFill>
                  <a:srgbClr val="000000"/>
                </a:solidFill>
                <a:latin typeface="Liberation Sans" pitchFamily="34"/>
                <a:ea typeface="DejaVu Sans" pitchFamily="2"/>
                <a:cs typeface="DejaVu Sans" pitchFamily="2"/>
              </a:defRPr>
            </a:lvl7pPr>
            <a:lvl8pPr marL="2057400" marR="0" lvl="7" indent="-228600" algn="l" rtl="0" eaLnBrk="1" latinLnBrk="0" hangingPunct="0">
              <a:lnSpc>
                <a:spcPct val="93000"/>
              </a:lnSpc>
              <a:spcBef>
                <a:spcPts val="499"/>
              </a:spcBef>
              <a:spcAft>
                <a:spcPts val="0"/>
              </a:spcAft>
              <a:buClr>
                <a:srgbClr val="FF950E"/>
              </a:buClr>
              <a:buSzPct val="100000"/>
              <a:buFont typeface="Times New Roman" pitchFamily="18"/>
              <a:buChar char="»"/>
              <a:tabLst>
                <a:tab pos="20574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199" algn="l"/>
                <a:tab pos="10058399" algn="l"/>
                <a:tab pos="10515600" algn="l"/>
              </a:tabLst>
              <a:defRPr kumimoji="0" lang="en-GB" sz="2000" b="0" i="0" u="none" strike="noStrike" kern="1200" baseline="0" smtClean="0">
                <a:ln>
                  <a:noFill/>
                </a:ln>
                <a:solidFill>
                  <a:srgbClr val="000000"/>
                </a:solidFill>
                <a:latin typeface="Liberation Sans" pitchFamily="34"/>
                <a:ea typeface="DejaVu Sans" pitchFamily="2"/>
                <a:cs typeface="DejaVu Sans" pitchFamily="2"/>
              </a:defRPr>
            </a:lvl8pPr>
            <a:lvl9pPr marL="2057400" marR="0" lvl="8" indent="-228600" algn="l" rtl="0" eaLnBrk="1" latinLnBrk="0" hangingPunct="0">
              <a:lnSpc>
                <a:spcPct val="93000"/>
              </a:lnSpc>
              <a:spcBef>
                <a:spcPts val="499"/>
              </a:spcBef>
              <a:spcAft>
                <a:spcPts val="0"/>
              </a:spcAft>
              <a:buClr>
                <a:srgbClr val="FF950E"/>
              </a:buClr>
              <a:buSzPct val="100000"/>
              <a:buFont typeface="Times New Roman" pitchFamily="18"/>
              <a:buChar char="»"/>
              <a:tabLst>
                <a:tab pos="20574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199" algn="l"/>
                <a:tab pos="10058399" algn="l"/>
                <a:tab pos="10515600" algn="l"/>
              </a:tabLst>
              <a:defRPr kumimoji="0" lang="en-GB" sz="2000" b="0" i="0" u="none" strike="noStrike" kern="1200" baseline="0" smtClean="0">
                <a:ln>
                  <a:noFill/>
                </a:ln>
                <a:solidFill>
                  <a:srgbClr val="000000"/>
                </a:solidFill>
                <a:latin typeface="Liberation Sans" pitchFamily="34"/>
                <a:ea typeface="DejaVu Sans" pitchFamily="2"/>
                <a:cs typeface="DejaVu Sans" pitchFamily="2"/>
              </a:defRPr>
            </a:lvl9pPr>
          </a:lstStyle>
          <a:p>
            <a:pPr>
              <a:buFont typeface="Times New Roman" pitchFamily="18"/>
              <a:buNone/>
            </a:pPr>
            <a:r>
              <a:rPr lang="en-IE" sz="1700" smtClean="0">
                <a:latin typeface="Nimbus Mono L" pitchFamily="49"/>
              </a:rPr>
              <a:t>+HttpServer = {</a:t>
            </a:r>
          </a:p>
          <a:p>
            <a:pPr>
              <a:spcBef>
                <a:spcPts val="697"/>
              </a:spcBef>
              <a:buFont typeface="Times New Roman" pitchFamily="18"/>
              <a:buNone/>
            </a:pPr>
            <a:r>
              <a:rPr lang="en-IE" sz="1700" b="1" smtClean="0">
                <a:solidFill>
                  <a:srgbClr val="FF8D00"/>
                </a:solidFill>
                <a:latin typeface="Nimbus Mono L" pitchFamily="49"/>
              </a:rPr>
              <a:t>  Class = HttpService</a:t>
            </a:r>
          </a:p>
          <a:p>
            <a:pPr>
              <a:spcBef>
                <a:spcPts val="697"/>
              </a:spcBef>
              <a:buFont typeface="Times New Roman" pitchFamily="18"/>
              <a:buNone/>
            </a:pPr>
            <a:r>
              <a:rPr lang="en-IE" sz="1700" smtClean="0">
                <a:latin typeface="Nimbus Mono L" pitchFamily="49"/>
              </a:rPr>
              <a:t>  Port = 8084</a:t>
            </a:r>
          </a:p>
          <a:p>
            <a:pPr>
              <a:buFont typeface="Times New Roman" pitchFamily="18"/>
              <a:buNone/>
            </a:pPr>
            <a:r>
              <a:rPr lang="en-IE" sz="1700" smtClean="0">
                <a:latin typeface="Nimbus Mono L" pitchFamily="49"/>
              </a:rPr>
              <a:t>}</a:t>
            </a:r>
          </a:p>
          <a:p>
            <a:pPr>
              <a:buFont typeface="Times New Roman" pitchFamily="18"/>
              <a:buNone/>
            </a:pPr>
            <a:r>
              <a:rPr lang="en-IE" sz="1700" smtClean="0">
                <a:latin typeface="Nimbus Mono L" pitchFamily="49"/>
              </a:rPr>
              <a:t>...</a:t>
            </a:r>
          </a:p>
          <a:p>
            <a:pPr>
              <a:buFont typeface="Times New Roman" pitchFamily="18"/>
              <a:buNone/>
            </a:pPr>
            <a:r>
              <a:rPr lang="en-IE" sz="1700" smtClean="0">
                <a:latin typeface="Nimbus Mono L" pitchFamily="49"/>
              </a:rPr>
              <a:t>+Control = {</a:t>
            </a:r>
          </a:p>
          <a:p>
            <a:pPr>
              <a:spcBef>
                <a:spcPts val="697"/>
              </a:spcBef>
              <a:buFont typeface="Times New Roman" pitchFamily="18"/>
              <a:buNone/>
            </a:pPr>
            <a:r>
              <a:rPr lang="en-IE" sz="1700" b="1" smtClean="0">
                <a:solidFill>
                  <a:srgbClr val="FF8D00"/>
                </a:solidFill>
                <a:latin typeface="Nimbus Mono L" pitchFamily="49"/>
              </a:rPr>
              <a:t>  Class = ControlGAM</a:t>
            </a:r>
          </a:p>
          <a:p>
            <a:pPr>
              <a:spcBef>
                <a:spcPts val="697"/>
              </a:spcBef>
              <a:buFont typeface="Times New Roman" pitchFamily="18"/>
              <a:buNone/>
            </a:pPr>
            <a:r>
              <a:rPr lang="en-IE" sz="1700" smtClean="0">
                <a:latin typeface="Nimbus Mono L" pitchFamily="49"/>
              </a:rPr>
              <a:t>    Controller = {</a:t>
            </a:r>
          </a:p>
          <a:p>
            <a:pPr>
              <a:spcBef>
                <a:spcPts val="598"/>
              </a:spcBef>
              <a:buFont typeface="Times New Roman" pitchFamily="18"/>
              <a:buNone/>
            </a:pPr>
            <a:r>
              <a:rPr lang="en-IE" sz="1700" smtClean="0">
                <a:latin typeface="Nimbus Mono L" pitchFamily="49"/>
              </a:rPr>
              <a:t>      NoPlasmaVelocityGain = 0.0</a:t>
            </a:r>
          </a:p>
          <a:p>
            <a:pPr>
              <a:spcBef>
                <a:spcPts val="598"/>
              </a:spcBef>
              <a:buFont typeface="Times New Roman" pitchFamily="18"/>
              <a:buNone/>
            </a:pPr>
            <a:r>
              <a:rPr lang="en-IE" sz="1700" smtClean="0">
                <a:latin typeface="Nimbus Mono L" pitchFamily="49"/>
              </a:rPr>
              <a:t>      NoPlasmaCurrentGain = 40.0</a:t>
            </a:r>
          </a:p>
          <a:p>
            <a:pPr>
              <a:spcBef>
                <a:spcPts val="598"/>
              </a:spcBef>
              <a:buFont typeface="Times New Roman" pitchFamily="18"/>
              <a:buNone/>
            </a:pPr>
            <a:r>
              <a:rPr lang="en-IE" sz="1700" smtClean="0">
                <a:latin typeface="Nimbus Mono L" pitchFamily="49"/>
              </a:rPr>
              <a:t>      IPWaveform = {</a:t>
            </a:r>
          </a:p>
          <a:p>
            <a:pPr>
              <a:spcBef>
                <a:spcPts val="499"/>
              </a:spcBef>
              <a:buFont typeface="Times New Roman" pitchFamily="18"/>
              <a:buNone/>
            </a:pPr>
            <a:r>
              <a:rPr lang="en-IE" sz="1700" smtClean="0">
                <a:latin typeface="Nimbus Mono L" pitchFamily="49"/>
              </a:rPr>
              <a:t>        Times         = {0 120}</a:t>
            </a:r>
          </a:p>
          <a:p>
            <a:pPr>
              <a:spcBef>
                <a:spcPts val="499"/>
              </a:spcBef>
              <a:buFont typeface="Times New Roman" pitchFamily="18"/>
              <a:buNone/>
            </a:pPr>
            <a:r>
              <a:rPr lang="en-IE" sz="1700" smtClean="0">
                <a:latin typeface="Nimbus Mono L" pitchFamily="49"/>
              </a:rPr>
              <a:t>        Amplitudes = {0.5 0.5}</a:t>
            </a:r>
          </a:p>
          <a:p>
            <a:pPr>
              <a:spcBef>
                <a:spcPts val="499"/>
              </a:spcBef>
              <a:buFont typeface="Times New Roman" pitchFamily="18"/>
              <a:buNone/>
            </a:pPr>
            <a:r>
              <a:rPr lang="en-IE" sz="1700" smtClean="0">
                <a:latin typeface="Nimbus Mono L" pitchFamily="49"/>
              </a:rPr>
              <a:t>        Rounding    = 50</a:t>
            </a:r>
          </a:p>
          <a:p>
            <a:pPr>
              <a:spcBef>
                <a:spcPts val="598"/>
              </a:spcBef>
              <a:buFont typeface="Times New Roman" pitchFamily="18"/>
              <a:buNone/>
            </a:pPr>
            <a:r>
              <a:rPr lang="en-IE" sz="1700" smtClean="0">
                <a:latin typeface="Nimbus Mono L" pitchFamily="49"/>
              </a:rPr>
              <a:t>      }</a:t>
            </a:r>
          </a:p>
          <a:p>
            <a:pPr>
              <a:spcBef>
                <a:spcPts val="598"/>
              </a:spcBef>
              <a:buFont typeface="Times New Roman" pitchFamily="18"/>
              <a:buNone/>
            </a:pPr>
            <a:r>
              <a:rPr lang="en-IE" sz="1700" smtClean="0">
                <a:latin typeface="Nimbus Mono L" pitchFamily="49"/>
              </a:rPr>
              <a:t>...</a:t>
            </a:r>
            <a:endParaRPr lang="en-IE" sz="1700" dirty="0">
              <a:latin typeface="Nimbus Mono L" pitchFamily="49"/>
            </a:endParaRPr>
          </a:p>
        </p:txBody>
      </p:sp>
    </p:spTree>
    <p:extLst>
      <p:ext uri="{BB962C8B-B14F-4D97-AF65-F5344CB8AC3E}">
        <p14:creationId xmlns:p14="http://schemas.microsoft.com/office/powerpoint/2010/main" val="3769656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gin">
  <a:themeElements>
    <a:clrScheme name="Origin">
      <a:dk1>
        <a:sysClr val="windowText" lastClr="000000"/>
      </a:dk1>
      <a:lt1>
        <a:sysClr val="window" lastClr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D2DA7A"/>
      </a:accent3>
      <a:accent4>
        <a:srgbClr val="FADA7A"/>
      </a:accent4>
      <a:accent5>
        <a:srgbClr val="B88472"/>
      </a:accent5>
      <a:accent6>
        <a:srgbClr val="8E736A"/>
      </a:accent6>
      <a:hlink>
        <a:srgbClr val="B292CA"/>
      </a:hlink>
      <a:folHlink>
        <a:srgbClr val="6B5680"/>
      </a:folHlink>
    </a:clrScheme>
    <a:fontScheme name="Origin">
      <a:majorFont>
        <a:latin typeface="Bookman Old Style"/>
        <a:ea typeface=""/>
        <a:cs typeface=""/>
        <a:font script="Grek" typeface="Cambria"/>
        <a:font script="Cyrl" typeface="Cambria"/>
        <a:font script="Jpan" typeface="HG明朝E"/>
        <a:font script="Hang" typeface="돋움"/>
        <a:font script="Hans" typeface="宋体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/>
        <a:ea typeface=""/>
        <a:cs typeface=""/>
        <a:font script="Grek" typeface="Calibri"/>
        <a:font script="Cyrl" typeface="Calibri"/>
        <a:font script="Jpan" typeface="ＭＳ Ｐゴシック"/>
        <a:font script="Hang" typeface="맑은 고딕"/>
        <a:font script="Hans" typeface="华文新魏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rigin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Origin</Template>
  <TotalTime>636</TotalTime>
  <Words>632</Words>
  <Application>Microsoft Office PowerPoint</Application>
  <PresentationFormat>On-screen Show (4:3)</PresentationFormat>
  <Paragraphs>182</Paragraphs>
  <Slides>15</Slides>
  <Notes>0</Notes>
  <HiddenSlides>0</HiddenSlides>
  <MMClips>4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Origin</vt:lpstr>
      <vt:lpstr>MARTe Multi-Platform Real-Time executor </vt:lpstr>
      <vt:lpstr>MARTe?</vt:lpstr>
      <vt:lpstr>Main features</vt:lpstr>
      <vt:lpstr>Modularity (GAMs)</vt:lpstr>
      <vt:lpstr>Dynamic Data Buffer (DDB)</vt:lpstr>
      <vt:lpstr>Real-Time Threads</vt:lpstr>
      <vt:lpstr>IOGAM</vt:lpstr>
      <vt:lpstr>External Time Triggering Service</vt:lpstr>
      <vt:lpstr>Data driven components (MARTe language)</vt:lpstr>
      <vt:lpstr>Live Introspection</vt:lpstr>
      <vt:lpstr>MARTe components</vt:lpstr>
      <vt:lpstr>Interfacing with MARTe</vt:lpstr>
      <vt:lpstr>Where is MARTe being used</vt:lpstr>
      <vt:lpstr>Why I believe MARTe is a good framework</vt:lpstr>
      <vt:lpstr>Why I believe MARTe is a good framework</vt:lpstr>
    </vt:vector>
  </TitlesOfParts>
  <Company>F4E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MARTe</dc:title>
  <dc:creator>Cabrita Neto Andre (F4E)</dc:creator>
  <cp:lastModifiedBy>Cabrita Neto Andre (F4E)</cp:lastModifiedBy>
  <cp:revision>48</cp:revision>
  <dcterms:created xsi:type="dcterms:W3CDTF">2013-02-07T12:01:21Z</dcterms:created>
  <dcterms:modified xsi:type="dcterms:W3CDTF">2014-10-23T09:04:55Z</dcterms:modified>
</cp:coreProperties>
</file>